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10160000" cy="7620000"/>
  <p:notesSz cx="6858000" cy="9144000"/>
  <p:embeddedFontLst>
    <p:embeddedFont>
      <p:font typeface="Calibri" pitchFamily="34" charset="0"/>
      <p:regular r:id="rId11"/>
      <p:bold r:id="rId12"/>
      <p:italic r:id="rId13"/>
      <p:boldItalic r:id="rId14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1" d="100"/>
          <a:sy n="61" d="100"/>
        </p:scale>
        <p:origin x="-558" y="-84"/>
      </p:cViewPr>
      <p:guideLst>
        <p:guide orient="horz" pos="2400"/>
        <p:guide pos="320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3.fntdata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font" Target="fonts/font2.fntdata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1.fntdata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4.fntdata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2367141"/>
            <a:ext cx="8636000" cy="16333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318000"/>
            <a:ext cx="7112000" cy="194733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B78927-236D-4BC1-B518-6CEC941CCC3A}" type="datetimeFigureOut">
              <a:rPr lang="en-US" smtClean="0"/>
              <a:pPr/>
              <a:t>9/9/2013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B69C9-3AF8-4E11-9A15-F95FA13C1A3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B78927-236D-4BC1-B518-6CEC941CCC3A}" type="datetimeFigureOut">
              <a:rPr lang="en-US" smtClean="0"/>
              <a:pPr/>
              <a:t>9/9/2013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B69C9-3AF8-4E11-9A15-F95FA13C1A3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6000" y="305155"/>
            <a:ext cx="2286000" cy="650169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1" y="305155"/>
            <a:ext cx="6688667" cy="650169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B78927-236D-4BC1-B518-6CEC941CCC3A}" type="datetimeFigureOut">
              <a:rPr lang="en-US" smtClean="0"/>
              <a:pPr/>
              <a:t>9/9/2013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B69C9-3AF8-4E11-9A15-F95FA13C1A3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B78927-236D-4BC1-B518-6CEC941CCC3A}" type="datetimeFigureOut">
              <a:rPr lang="en-US" smtClean="0"/>
              <a:pPr/>
              <a:t>9/9/2013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B69C9-3AF8-4E11-9A15-F95FA13C1A3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2570" y="4896557"/>
            <a:ext cx="8636000" cy="1513417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02570" y="3229682"/>
            <a:ext cx="8636000" cy="1666874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B78927-236D-4BC1-B518-6CEC941CCC3A}" type="datetimeFigureOut">
              <a:rPr lang="en-US" smtClean="0"/>
              <a:pPr/>
              <a:t>9/9/2013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B69C9-3AF8-4E11-9A15-F95FA13C1A3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0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64667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B78927-236D-4BC1-B518-6CEC941CCC3A}" type="datetimeFigureOut">
              <a:rPr lang="en-US" smtClean="0"/>
              <a:pPr/>
              <a:t>9/9/2013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B69C9-3AF8-4E11-9A15-F95FA13C1A3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05681"/>
            <a:ext cx="4489098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000" y="2416528"/>
            <a:ext cx="4489098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61141" y="1705681"/>
            <a:ext cx="4490861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61141" y="2416528"/>
            <a:ext cx="4490861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B78927-236D-4BC1-B518-6CEC941CCC3A}" type="datetimeFigureOut">
              <a:rPr lang="en-US" smtClean="0"/>
              <a:pPr/>
              <a:t>9/9/2013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B69C9-3AF8-4E11-9A15-F95FA13C1A3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B78927-236D-4BC1-B518-6CEC941CCC3A}" type="datetimeFigureOut">
              <a:rPr lang="en-US" smtClean="0"/>
              <a:pPr/>
              <a:t>9/9/2013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B69C9-3AF8-4E11-9A15-F95FA13C1A3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B78927-236D-4BC1-B518-6CEC941CCC3A}" type="datetimeFigureOut">
              <a:rPr lang="en-US" smtClean="0"/>
              <a:pPr/>
              <a:t>9/9/2013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B69C9-3AF8-4E11-9A15-F95FA13C1A3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303389"/>
            <a:ext cx="3342570" cy="129116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72278" y="303391"/>
            <a:ext cx="5679722" cy="650345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1594557"/>
            <a:ext cx="3342570" cy="521229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B78927-236D-4BC1-B518-6CEC941CCC3A}" type="datetimeFigureOut">
              <a:rPr lang="en-US" smtClean="0"/>
              <a:pPr/>
              <a:t>9/9/2013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B69C9-3AF8-4E11-9A15-F95FA13C1A3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91431" y="5334000"/>
            <a:ext cx="6096000" cy="62970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91431" y="680861"/>
            <a:ext cx="6096000" cy="4572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91431" y="5963709"/>
            <a:ext cx="6096000" cy="89429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B78927-236D-4BC1-B518-6CEC941CCC3A}" type="datetimeFigureOut">
              <a:rPr lang="en-US" smtClean="0"/>
              <a:pPr/>
              <a:t>9/9/2013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B69C9-3AF8-4E11-9A15-F95FA13C1A3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8000" y="305153"/>
            <a:ext cx="9144000" cy="1270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78002"/>
            <a:ext cx="9144000" cy="50288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08001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B78927-236D-4BC1-B518-6CEC941CCC3A}" type="datetimeFigureOut">
              <a:rPr lang="en-US" smtClean="0"/>
              <a:pPr/>
              <a:t>9/9/2013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71335" y="7062613"/>
            <a:ext cx="3217333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81334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EB69C9-3AF8-4E11-9A15-F95FA13C1A3F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Title 37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1.3 – Evaluating Expressions</a:t>
            </a:r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/>
          <p:cNvGrpSpPr/>
          <p:nvPr/>
        </p:nvGrpSpPr>
        <p:grpSpPr>
          <a:xfrm>
            <a:off x="484085" y="315854"/>
            <a:ext cx="2895563" cy="674180"/>
            <a:chOff x="484085" y="315854"/>
            <a:chExt cx="2895563" cy="674180"/>
          </a:xfrm>
        </p:grpSpPr>
        <p:sp>
          <p:nvSpPr>
            <p:cNvPr id="2" name="Freeform 1"/>
            <p:cNvSpPr/>
            <p:nvPr/>
          </p:nvSpPr>
          <p:spPr>
            <a:xfrm>
              <a:off x="484085" y="442196"/>
              <a:ext cx="295024" cy="547838"/>
            </a:xfrm>
            <a:custGeom>
              <a:avLst/>
              <a:gdLst/>
              <a:ahLst/>
              <a:cxnLst/>
              <a:rect l="0" t="0" r="0" b="0"/>
              <a:pathLst>
                <a:path w="295024" h="547838">
                  <a:moveTo>
                    <a:pt x="94982" y="0"/>
                  </a:moveTo>
                  <a:lnTo>
                    <a:pt x="77024" y="61111"/>
                  </a:lnTo>
                  <a:lnTo>
                    <a:pt x="66435" y="114237"/>
                  </a:lnTo>
                  <a:lnTo>
                    <a:pt x="64297" y="164870"/>
                  </a:lnTo>
                  <a:lnTo>
                    <a:pt x="57985" y="223900"/>
                  </a:lnTo>
                  <a:lnTo>
                    <a:pt x="54384" y="283280"/>
                  </a:lnTo>
                  <a:lnTo>
                    <a:pt x="44762" y="346595"/>
                  </a:lnTo>
                  <a:lnTo>
                    <a:pt x="34998" y="401783"/>
                  </a:lnTo>
                  <a:lnTo>
                    <a:pt x="24696" y="454529"/>
                  </a:lnTo>
                  <a:lnTo>
                    <a:pt x="13065" y="497974"/>
                  </a:lnTo>
                  <a:lnTo>
                    <a:pt x="1643" y="518069"/>
                  </a:lnTo>
                  <a:lnTo>
                    <a:pt x="0" y="526704"/>
                  </a:lnTo>
                  <a:lnTo>
                    <a:pt x="1245" y="534800"/>
                  </a:lnTo>
                  <a:lnTo>
                    <a:pt x="4415" y="542537"/>
                  </a:lnTo>
                  <a:lnTo>
                    <a:pt x="10037" y="546525"/>
                  </a:lnTo>
                  <a:lnTo>
                    <a:pt x="25643" y="547837"/>
                  </a:lnTo>
                  <a:lnTo>
                    <a:pt x="77619" y="524623"/>
                  </a:lnTo>
                  <a:lnTo>
                    <a:pt x="136396" y="503583"/>
                  </a:lnTo>
                  <a:lnTo>
                    <a:pt x="187061" y="497430"/>
                  </a:lnTo>
                  <a:lnTo>
                    <a:pt x="247008" y="495352"/>
                  </a:lnTo>
                  <a:lnTo>
                    <a:pt x="295023" y="4948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652766" y="642238"/>
              <a:ext cx="189514" cy="21058"/>
            </a:xfrm>
            <a:custGeom>
              <a:avLst/>
              <a:gdLst/>
              <a:ahLst/>
              <a:cxnLst/>
              <a:rect l="0" t="0" r="0" b="0"/>
              <a:pathLst>
                <a:path w="189514" h="21058">
                  <a:moveTo>
                    <a:pt x="189513" y="0"/>
                  </a:moveTo>
                  <a:lnTo>
                    <a:pt x="140583" y="3119"/>
                  </a:lnTo>
                  <a:lnTo>
                    <a:pt x="92737" y="8333"/>
                  </a:lnTo>
                  <a:lnTo>
                    <a:pt x="35346" y="15684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684352" y="405022"/>
              <a:ext cx="242156" cy="16118"/>
            </a:xfrm>
            <a:custGeom>
              <a:avLst/>
              <a:gdLst/>
              <a:ahLst/>
              <a:cxnLst/>
              <a:rect l="0" t="0" r="0" b="0"/>
              <a:pathLst>
                <a:path w="242156" h="16118">
                  <a:moveTo>
                    <a:pt x="242155" y="5589"/>
                  </a:moveTo>
                  <a:lnTo>
                    <a:pt x="225388" y="0"/>
                  </a:lnTo>
                  <a:lnTo>
                    <a:pt x="207797" y="375"/>
                  </a:lnTo>
                  <a:lnTo>
                    <a:pt x="156730" y="4559"/>
                  </a:lnTo>
                  <a:lnTo>
                    <a:pt x="97553" y="6555"/>
                  </a:lnTo>
                  <a:lnTo>
                    <a:pt x="36990" y="13882"/>
                  </a:lnTo>
                  <a:lnTo>
                    <a:pt x="0" y="1611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979150" y="642238"/>
              <a:ext cx="147400" cy="275618"/>
            </a:xfrm>
            <a:custGeom>
              <a:avLst/>
              <a:gdLst/>
              <a:ahLst/>
              <a:cxnLst/>
              <a:rect l="0" t="0" r="0" b="0"/>
              <a:pathLst>
                <a:path w="147400" h="275618">
                  <a:moveTo>
                    <a:pt x="0" y="84228"/>
                  </a:moveTo>
                  <a:lnTo>
                    <a:pt x="14654" y="142845"/>
                  </a:lnTo>
                  <a:lnTo>
                    <a:pt x="29367" y="204254"/>
                  </a:lnTo>
                  <a:lnTo>
                    <a:pt x="50471" y="259539"/>
                  </a:lnTo>
                  <a:lnTo>
                    <a:pt x="54704" y="271292"/>
                  </a:lnTo>
                  <a:lnTo>
                    <a:pt x="59866" y="275617"/>
                  </a:lnTo>
                  <a:lnTo>
                    <a:pt x="65647" y="274992"/>
                  </a:lnTo>
                  <a:lnTo>
                    <a:pt x="71841" y="271065"/>
                  </a:lnTo>
                  <a:lnTo>
                    <a:pt x="81842" y="257344"/>
                  </a:lnTo>
                  <a:lnTo>
                    <a:pt x="101461" y="194156"/>
                  </a:lnTo>
                  <a:lnTo>
                    <a:pt x="115751" y="133975"/>
                  </a:lnTo>
                  <a:lnTo>
                    <a:pt x="129839" y="71698"/>
                  </a:lnTo>
                  <a:lnTo>
                    <a:pt x="144278" y="17890"/>
                  </a:lnTo>
                  <a:lnTo>
                    <a:pt x="14739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259109" y="693092"/>
              <a:ext cx="256995" cy="254473"/>
            </a:xfrm>
            <a:custGeom>
              <a:avLst/>
              <a:gdLst/>
              <a:ahLst/>
              <a:cxnLst/>
              <a:rect l="0" t="0" r="0" b="0"/>
              <a:pathLst>
                <a:path w="256995" h="254473">
                  <a:moveTo>
                    <a:pt x="130652" y="64959"/>
                  </a:moveTo>
                  <a:lnTo>
                    <a:pt x="130652" y="42603"/>
                  </a:lnTo>
                  <a:lnTo>
                    <a:pt x="124413" y="25387"/>
                  </a:lnTo>
                  <a:lnTo>
                    <a:pt x="119474" y="17521"/>
                  </a:lnTo>
                  <a:lnTo>
                    <a:pt x="104627" y="5661"/>
                  </a:lnTo>
                  <a:lnTo>
                    <a:pt x="95755" y="861"/>
                  </a:lnTo>
                  <a:lnTo>
                    <a:pt x="86330" y="0"/>
                  </a:lnTo>
                  <a:lnTo>
                    <a:pt x="66500" y="5283"/>
                  </a:lnTo>
                  <a:lnTo>
                    <a:pt x="41194" y="21411"/>
                  </a:lnTo>
                  <a:lnTo>
                    <a:pt x="18878" y="46597"/>
                  </a:lnTo>
                  <a:lnTo>
                    <a:pt x="10785" y="69276"/>
                  </a:lnTo>
                  <a:lnTo>
                    <a:pt x="0" y="121964"/>
                  </a:lnTo>
                  <a:lnTo>
                    <a:pt x="1213" y="157889"/>
                  </a:lnTo>
                  <a:lnTo>
                    <a:pt x="8982" y="190760"/>
                  </a:lnTo>
                  <a:lnTo>
                    <a:pt x="24282" y="217137"/>
                  </a:lnTo>
                  <a:lnTo>
                    <a:pt x="32832" y="221393"/>
                  </a:lnTo>
                  <a:lnTo>
                    <a:pt x="54811" y="223003"/>
                  </a:lnTo>
                  <a:lnTo>
                    <a:pt x="73938" y="216699"/>
                  </a:lnTo>
                  <a:lnTo>
                    <a:pt x="110871" y="187999"/>
                  </a:lnTo>
                  <a:lnTo>
                    <a:pt x="130380" y="158737"/>
                  </a:lnTo>
                  <a:lnTo>
                    <a:pt x="140217" y="109956"/>
                  </a:lnTo>
                  <a:lnTo>
                    <a:pt x="142878" y="108995"/>
                  </a:lnTo>
                  <a:lnTo>
                    <a:pt x="145822" y="111864"/>
                  </a:lnTo>
                  <a:lnTo>
                    <a:pt x="162371" y="170126"/>
                  </a:lnTo>
                  <a:lnTo>
                    <a:pt x="201162" y="224340"/>
                  </a:lnTo>
                  <a:lnTo>
                    <a:pt x="218142" y="238351"/>
                  </a:lnTo>
                  <a:lnTo>
                    <a:pt x="256994" y="25447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595176" y="336911"/>
              <a:ext cx="36742" cy="579069"/>
            </a:xfrm>
            <a:custGeom>
              <a:avLst/>
              <a:gdLst/>
              <a:ahLst/>
              <a:cxnLst/>
              <a:rect l="0" t="0" r="0" b="0"/>
              <a:pathLst>
                <a:path w="36742" h="579069">
                  <a:moveTo>
                    <a:pt x="15684" y="0"/>
                  </a:moveTo>
                  <a:lnTo>
                    <a:pt x="7350" y="48931"/>
                  </a:lnTo>
                  <a:lnTo>
                    <a:pt x="0" y="102473"/>
                  </a:lnTo>
                  <a:lnTo>
                    <a:pt x="1808" y="152805"/>
                  </a:lnTo>
                  <a:lnTo>
                    <a:pt x="4494" y="215884"/>
                  </a:lnTo>
                  <a:lnTo>
                    <a:pt x="8144" y="273405"/>
                  </a:lnTo>
                  <a:lnTo>
                    <a:pt x="14194" y="329827"/>
                  </a:lnTo>
                  <a:lnTo>
                    <a:pt x="20832" y="383166"/>
                  </a:lnTo>
                  <a:lnTo>
                    <a:pt x="24618" y="432245"/>
                  </a:lnTo>
                  <a:lnTo>
                    <a:pt x="25740" y="482013"/>
                  </a:lnTo>
                  <a:lnTo>
                    <a:pt x="27289" y="540486"/>
                  </a:lnTo>
                  <a:lnTo>
                    <a:pt x="36741" y="57906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742243" y="652766"/>
              <a:ext cx="212365" cy="241830"/>
            </a:xfrm>
            <a:custGeom>
              <a:avLst/>
              <a:gdLst/>
              <a:ahLst/>
              <a:cxnLst/>
              <a:rect l="0" t="0" r="0" b="0"/>
              <a:pathLst>
                <a:path w="212365" h="241830">
                  <a:moveTo>
                    <a:pt x="26544" y="31586"/>
                  </a:moveTo>
                  <a:lnTo>
                    <a:pt x="15366" y="48353"/>
                  </a:lnTo>
                  <a:lnTo>
                    <a:pt x="6269" y="101102"/>
                  </a:lnTo>
                  <a:lnTo>
                    <a:pt x="0" y="142520"/>
                  </a:lnTo>
                  <a:lnTo>
                    <a:pt x="10123" y="204989"/>
                  </a:lnTo>
                  <a:lnTo>
                    <a:pt x="22755" y="226027"/>
                  </a:lnTo>
                  <a:lnTo>
                    <a:pt x="31037" y="234913"/>
                  </a:lnTo>
                  <a:lnTo>
                    <a:pt x="42408" y="239667"/>
                  </a:lnTo>
                  <a:lnTo>
                    <a:pt x="70639" y="241829"/>
                  </a:lnTo>
                  <a:lnTo>
                    <a:pt x="96445" y="235772"/>
                  </a:lnTo>
                  <a:lnTo>
                    <a:pt x="119612" y="224111"/>
                  </a:lnTo>
                  <a:lnTo>
                    <a:pt x="168132" y="183584"/>
                  </a:lnTo>
                  <a:lnTo>
                    <a:pt x="196892" y="124637"/>
                  </a:lnTo>
                  <a:lnTo>
                    <a:pt x="207539" y="97508"/>
                  </a:lnTo>
                  <a:lnTo>
                    <a:pt x="212364" y="55928"/>
                  </a:lnTo>
                  <a:lnTo>
                    <a:pt x="20552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035416" y="659960"/>
              <a:ext cx="280854" cy="277077"/>
            </a:xfrm>
            <a:custGeom>
              <a:avLst/>
              <a:gdLst/>
              <a:ahLst/>
              <a:cxnLst/>
              <a:rect l="0" t="0" r="0" b="0"/>
              <a:pathLst>
                <a:path w="280854" h="277077">
                  <a:moveTo>
                    <a:pt x="165039" y="55977"/>
                  </a:moveTo>
                  <a:lnTo>
                    <a:pt x="159450" y="39210"/>
                  </a:lnTo>
                  <a:lnTo>
                    <a:pt x="147348" y="24739"/>
                  </a:lnTo>
                  <a:lnTo>
                    <a:pt x="120803" y="6557"/>
                  </a:lnTo>
                  <a:lnTo>
                    <a:pt x="110982" y="1974"/>
                  </a:lnTo>
                  <a:lnTo>
                    <a:pt x="90711" y="0"/>
                  </a:lnTo>
                  <a:lnTo>
                    <a:pt x="71174" y="4192"/>
                  </a:lnTo>
                  <a:lnTo>
                    <a:pt x="54691" y="13855"/>
                  </a:lnTo>
                  <a:lnTo>
                    <a:pt x="32258" y="38037"/>
                  </a:lnTo>
                  <a:lnTo>
                    <a:pt x="12122" y="78820"/>
                  </a:lnTo>
                  <a:lnTo>
                    <a:pt x="0" y="130723"/>
                  </a:lnTo>
                  <a:lnTo>
                    <a:pt x="715" y="172101"/>
                  </a:lnTo>
                  <a:lnTo>
                    <a:pt x="6609" y="197665"/>
                  </a:lnTo>
                  <a:lnTo>
                    <a:pt x="17027" y="216826"/>
                  </a:lnTo>
                  <a:lnTo>
                    <a:pt x="25420" y="222871"/>
                  </a:lnTo>
                  <a:lnTo>
                    <a:pt x="47225" y="229588"/>
                  </a:lnTo>
                  <a:lnTo>
                    <a:pt x="69394" y="226334"/>
                  </a:lnTo>
                  <a:lnTo>
                    <a:pt x="89775" y="215920"/>
                  </a:lnTo>
                  <a:lnTo>
                    <a:pt x="114403" y="189155"/>
                  </a:lnTo>
                  <a:lnTo>
                    <a:pt x="145215" y="130808"/>
                  </a:lnTo>
                  <a:lnTo>
                    <a:pt x="147260" y="109123"/>
                  </a:lnTo>
                  <a:lnTo>
                    <a:pt x="146167" y="98426"/>
                  </a:lnTo>
                  <a:lnTo>
                    <a:pt x="146609" y="95975"/>
                  </a:lnTo>
                  <a:lnTo>
                    <a:pt x="155723" y="128782"/>
                  </a:lnTo>
                  <a:lnTo>
                    <a:pt x="174378" y="185652"/>
                  </a:lnTo>
                  <a:lnTo>
                    <a:pt x="199392" y="222301"/>
                  </a:lnTo>
                  <a:lnTo>
                    <a:pt x="229030" y="249798"/>
                  </a:lnTo>
                  <a:lnTo>
                    <a:pt x="280853" y="27707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389969" y="315854"/>
              <a:ext cx="42114" cy="547483"/>
            </a:xfrm>
            <a:custGeom>
              <a:avLst/>
              <a:gdLst/>
              <a:ahLst/>
              <a:cxnLst/>
              <a:rect l="0" t="0" r="0" b="0"/>
              <a:pathLst>
                <a:path w="42114" h="547483">
                  <a:moveTo>
                    <a:pt x="42113" y="0"/>
                  </a:moveTo>
                  <a:lnTo>
                    <a:pt x="27459" y="55141"/>
                  </a:lnTo>
                  <a:lnTo>
                    <a:pt x="17364" y="103556"/>
                  </a:lnTo>
                  <a:lnTo>
                    <a:pt x="12553" y="166124"/>
                  </a:lnTo>
                  <a:lnTo>
                    <a:pt x="11128" y="219758"/>
                  </a:lnTo>
                  <a:lnTo>
                    <a:pt x="10706" y="282053"/>
                  </a:lnTo>
                  <a:lnTo>
                    <a:pt x="10581" y="335606"/>
                  </a:lnTo>
                  <a:lnTo>
                    <a:pt x="4954" y="397876"/>
                  </a:lnTo>
                  <a:lnTo>
                    <a:pt x="2202" y="441217"/>
                  </a:lnTo>
                  <a:lnTo>
                    <a:pt x="652" y="498839"/>
                  </a:lnTo>
                  <a:lnTo>
                    <a:pt x="0" y="54748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295212" y="600124"/>
              <a:ext cx="252685" cy="21058"/>
            </a:xfrm>
            <a:custGeom>
              <a:avLst/>
              <a:gdLst/>
              <a:ahLst/>
              <a:cxnLst/>
              <a:rect l="0" t="0" r="0" b="0"/>
              <a:pathLst>
                <a:path w="252685" h="21058">
                  <a:moveTo>
                    <a:pt x="252684" y="0"/>
                  </a:moveTo>
                  <a:lnTo>
                    <a:pt x="215206" y="8333"/>
                  </a:lnTo>
                  <a:lnTo>
                    <a:pt x="158193" y="10095"/>
                  </a:lnTo>
                  <a:lnTo>
                    <a:pt x="102244" y="10400"/>
                  </a:lnTo>
                  <a:lnTo>
                    <a:pt x="46802" y="10490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583684" y="646813"/>
              <a:ext cx="239557" cy="230936"/>
            </a:xfrm>
            <a:custGeom>
              <a:avLst/>
              <a:gdLst/>
              <a:ahLst/>
              <a:cxnLst/>
              <a:rect l="0" t="0" r="0" b="0"/>
              <a:pathLst>
                <a:path w="239557" h="230936">
                  <a:moveTo>
                    <a:pt x="58969" y="111238"/>
                  </a:moveTo>
                  <a:lnTo>
                    <a:pt x="117585" y="105649"/>
                  </a:lnTo>
                  <a:lnTo>
                    <a:pt x="170589" y="92110"/>
                  </a:lnTo>
                  <a:lnTo>
                    <a:pt x="212948" y="68119"/>
                  </a:lnTo>
                  <a:lnTo>
                    <a:pt x="228010" y="53470"/>
                  </a:lnTo>
                  <a:lnTo>
                    <a:pt x="238603" y="35261"/>
                  </a:lnTo>
                  <a:lnTo>
                    <a:pt x="239556" y="26661"/>
                  </a:lnTo>
                  <a:lnTo>
                    <a:pt x="234376" y="10867"/>
                  </a:lnTo>
                  <a:lnTo>
                    <a:pt x="226210" y="5720"/>
                  </a:lnTo>
                  <a:lnTo>
                    <a:pt x="201538" y="0"/>
                  </a:lnTo>
                  <a:lnTo>
                    <a:pt x="165942" y="2370"/>
                  </a:lnTo>
                  <a:lnTo>
                    <a:pt x="133168" y="16070"/>
                  </a:lnTo>
                  <a:lnTo>
                    <a:pt x="69720" y="63456"/>
                  </a:lnTo>
                  <a:lnTo>
                    <a:pt x="17073" y="124247"/>
                  </a:lnTo>
                  <a:lnTo>
                    <a:pt x="9981" y="133948"/>
                  </a:lnTo>
                  <a:lnTo>
                    <a:pt x="2101" y="157207"/>
                  </a:lnTo>
                  <a:lnTo>
                    <a:pt x="0" y="169960"/>
                  </a:lnTo>
                  <a:lnTo>
                    <a:pt x="3904" y="190369"/>
                  </a:lnTo>
                  <a:lnTo>
                    <a:pt x="8221" y="199087"/>
                  </a:lnTo>
                  <a:lnTo>
                    <a:pt x="22376" y="211893"/>
                  </a:lnTo>
                  <a:lnTo>
                    <a:pt x="60059" y="229647"/>
                  </a:lnTo>
                  <a:lnTo>
                    <a:pt x="83630" y="230935"/>
                  </a:lnTo>
                  <a:lnTo>
                    <a:pt x="122139" y="22705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3232248" y="736994"/>
              <a:ext cx="147400" cy="10530"/>
            </a:xfrm>
            <a:custGeom>
              <a:avLst/>
              <a:gdLst/>
              <a:ahLst/>
              <a:cxnLst/>
              <a:rect l="0" t="0" r="0" b="0"/>
              <a:pathLst>
                <a:path w="147400" h="10530">
                  <a:moveTo>
                    <a:pt x="147399" y="0"/>
                  </a:moveTo>
                  <a:lnTo>
                    <a:pt x="119843" y="7236"/>
                  </a:lnTo>
                  <a:lnTo>
                    <a:pt x="63620" y="9878"/>
                  </a:lnTo>
                  <a:lnTo>
                    <a:pt x="27430" y="10336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4147559" y="252683"/>
            <a:ext cx="1674701" cy="684354"/>
            <a:chOff x="4147559" y="252683"/>
            <a:chExt cx="1674701" cy="684354"/>
          </a:xfrm>
        </p:grpSpPr>
        <p:sp>
          <p:nvSpPr>
            <p:cNvPr id="15" name="Freeform 14"/>
            <p:cNvSpPr/>
            <p:nvPr/>
          </p:nvSpPr>
          <p:spPr>
            <a:xfrm>
              <a:off x="4147559" y="265407"/>
              <a:ext cx="464877" cy="564024"/>
            </a:xfrm>
            <a:custGeom>
              <a:avLst/>
              <a:gdLst/>
              <a:ahLst/>
              <a:cxnLst/>
              <a:rect l="0" t="0" r="0" b="0"/>
              <a:pathLst>
                <a:path w="464877" h="564024">
                  <a:moveTo>
                    <a:pt x="348109" y="8333"/>
                  </a:moveTo>
                  <a:lnTo>
                    <a:pt x="310631" y="0"/>
                  </a:lnTo>
                  <a:lnTo>
                    <a:pt x="272664" y="1575"/>
                  </a:lnTo>
                  <a:lnTo>
                    <a:pt x="217913" y="18177"/>
                  </a:lnTo>
                  <a:lnTo>
                    <a:pt x="154802" y="45156"/>
                  </a:lnTo>
                  <a:lnTo>
                    <a:pt x="96062" y="79948"/>
                  </a:lnTo>
                  <a:lnTo>
                    <a:pt x="50577" y="109697"/>
                  </a:lnTo>
                  <a:lnTo>
                    <a:pt x="4555" y="161252"/>
                  </a:lnTo>
                  <a:lnTo>
                    <a:pt x="919" y="171110"/>
                  </a:lnTo>
                  <a:lnTo>
                    <a:pt x="0" y="194542"/>
                  </a:lnTo>
                  <a:lnTo>
                    <a:pt x="6072" y="202663"/>
                  </a:lnTo>
                  <a:lnTo>
                    <a:pt x="28417" y="211685"/>
                  </a:lnTo>
                  <a:lnTo>
                    <a:pt x="83185" y="217478"/>
                  </a:lnTo>
                  <a:lnTo>
                    <a:pt x="132093" y="219651"/>
                  </a:lnTo>
                  <a:lnTo>
                    <a:pt x="182459" y="227184"/>
                  </a:lnTo>
                  <a:lnTo>
                    <a:pt x="238872" y="240210"/>
                  </a:lnTo>
                  <a:lnTo>
                    <a:pt x="294946" y="264776"/>
                  </a:lnTo>
                  <a:lnTo>
                    <a:pt x="334358" y="284550"/>
                  </a:lnTo>
                  <a:lnTo>
                    <a:pt x="395590" y="331352"/>
                  </a:lnTo>
                  <a:lnTo>
                    <a:pt x="440453" y="380894"/>
                  </a:lnTo>
                  <a:lnTo>
                    <a:pt x="464876" y="433785"/>
                  </a:lnTo>
                  <a:lnTo>
                    <a:pt x="463956" y="458296"/>
                  </a:lnTo>
                  <a:lnTo>
                    <a:pt x="444302" y="502627"/>
                  </a:lnTo>
                  <a:lnTo>
                    <a:pt x="422057" y="520868"/>
                  </a:lnTo>
                  <a:lnTo>
                    <a:pt x="376648" y="541171"/>
                  </a:lnTo>
                  <a:lnTo>
                    <a:pt x="314492" y="558512"/>
                  </a:lnTo>
                  <a:lnTo>
                    <a:pt x="254570" y="564023"/>
                  </a:lnTo>
                  <a:lnTo>
                    <a:pt x="201721" y="560067"/>
                  </a:lnTo>
                  <a:lnTo>
                    <a:pt x="169125" y="55581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4710577" y="610652"/>
              <a:ext cx="270011" cy="244827"/>
            </a:xfrm>
            <a:custGeom>
              <a:avLst/>
              <a:gdLst/>
              <a:ahLst/>
              <a:cxnLst/>
              <a:rect l="0" t="0" r="0" b="0"/>
              <a:pathLst>
                <a:path w="270011" h="244827">
                  <a:moveTo>
                    <a:pt x="143060" y="10529"/>
                  </a:moveTo>
                  <a:lnTo>
                    <a:pt x="120703" y="10529"/>
                  </a:lnTo>
                  <a:lnTo>
                    <a:pt x="100368" y="19888"/>
                  </a:lnTo>
                  <a:lnTo>
                    <a:pt x="49397" y="58338"/>
                  </a:lnTo>
                  <a:lnTo>
                    <a:pt x="10305" y="114946"/>
                  </a:lnTo>
                  <a:lnTo>
                    <a:pt x="0" y="152731"/>
                  </a:lnTo>
                  <a:lnTo>
                    <a:pt x="2536" y="187974"/>
                  </a:lnTo>
                  <a:lnTo>
                    <a:pt x="10805" y="206766"/>
                  </a:lnTo>
                  <a:lnTo>
                    <a:pt x="16286" y="215053"/>
                  </a:lnTo>
                  <a:lnTo>
                    <a:pt x="31733" y="227381"/>
                  </a:lnTo>
                  <a:lnTo>
                    <a:pt x="75836" y="244826"/>
                  </a:lnTo>
                  <a:lnTo>
                    <a:pt x="121452" y="244767"/>
                  </a:lnTo>
                  <a:lnTo>
                    <a:pt x="166423" y="231751"/>
                  </a:lnTo>
                  <a:lnTo>
                    <a:pt x="221201" y="197987"/>
                  </a:lnTo>
                  <a:lnTo>
                    <a:pt x="249011" y="166678"/>
                  </a:lnTo>
                  <a:lnTo>
                    <a:pt x="264629" y="141540"/>
                  </a:lnTo>
                  <a:lnTo>
                    <a:pt x="270010" y="114769"/>
                  </a:lnTo>
                  <a:lnTo>
                    <a:pt x="263933" y="59456"/>
                  </a:lnTo>
                  <a:lnTo>
                    <a:pt x="254883" y="37733"/>
                  </a:lnTo>
                  <a:lnTo>
                    <a:pt x="249194" y="28665"/>
                  </a:lnTo>
                  <a:lnTo>
                    <a:pt x="233515" y="15470"/>
                  </a:lnTo>
                  <a:lnTo>
                    <a:pt x="206231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5074735" y="252683"/>
              <a:ext cx="42116" cy="610654"/>
            </a:xfrm>
            <a:custGeom>
              <a:avLst/>
              <a:gdLst/>
              <a:ahLst/>
              <a:cxnLst/>
              <a:rect l="0" t="0" r="0" b="0"/>
              <a:pathLst>
                <a:path w="42116" h="610654">
                  <a:moveTo>
                    <a:pt x="0" y="0"/>
                  </a:moveTo>
                  <a:lnTo>
                    <a:pt x="8334" y="37478"/>
                  </a:lnTo>
                  <a:lnTo>
                    <a:pt x="15684" y="94491"/>
                  </a:lnTo>
                  <a:lnTo>
                    <a:pt x="19996" y="157182"/>
                  </a:lnTo>
                  <a:lnTo>
                    <a:pt x="21913" y="218018"/>
                  </a:lnTo>
                  <a:lnTo>
                    <a:pt x="28200" y="267239"/>
                  </a:lnTo>
                  <a:lnTo>
                    <a:pt x="30917" y="325793"/>
                  </a:lnTo>
                  <a:lnTo>
                    <a:pt x="37043" y="382419"/>
                  </a:lnTo>
                  <a:lnTo>
                    <a:pt x="40612" y="441383"/>
                  </a:lnTo>
                  <a:lnTo>
                    <a:pt x="41447" y="483949"/>
                  </a:lnTo>
                  <a:lnTo>
                    <a:pt x="41917" y="544256"/>
                  </a:lnTo>
                  <a:lnTo>
                    <a:pt x="42056" y="586690"/>
                  </a:lnTo>
                  <a:lnTo>
                    <a:pt x="42115" y="61065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5232663" y="621181"/>
              <a:ext cx="189514" cy="262895"/>
            </a:xfrm>
            <a:custGeom>
              <a:avLst/>
              <a:gdLst/>
              <a:ahLst/>
              <a:cxnLst/>
              <a:rect l="0" t="0" r="0" b="0"/>
              <a:pathLst>
                <a:path w="189514" h="262895">
                  <a:moveTo>
                    <a:pt x="0" y="31585"/>
                  </a:moveTo>
                  <a:lnTo>
                    <a:pt x="17958" y="86630"/>
                  </a:lnTo>
                  <a:lnTo>
                    <a:pt x="31667" y="138038"/>
                  </a:lnTo>
                  <a:lnTo>
                    <a:pt x="50314" y="199978"/>
                  </a:lnTo>
                  <a:lnTo>
                    <a:pt x="74626" y="247126"/>
                  </a:lnTo>
                  <a:lnTo>
                    <a:pt x="81336" y="255997"/>
                  </a:lnTo>
                  <a:lnTo>
                    <a:pt x="89319" y="260742"/>
                  </a:lnTo>
                  <a:lnTo>
                    <a:pt x="107548" y="262894"/>
                  </a:lnTo>
                  <a:lnTo>
                    <a:pt x="116152" y="258321"/>
                  </a:lnTo>
                  <a:lnTo>
                    <a:pt x="131952" y="240761"/>
                  </a:lnTo>
                  <a:lnTo>
                    <a:pt x="152753" y="185295"/>
                  </a:lnTo>
                  <a:lnTo>
                    <a:pt x="168127" y="131878"/>
                  </a:lnTo>
                  <a:lnTo>
                    <a:pt x="178887" y="82749"/>
                  </a:lnTo>
                  <a:lnTo>
                    <a:pt x="186365" y="37386"/>
                  </a:lnTo>
                  <a:lnTo>
                    <a:pt x="189513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5510694" y="576455"/>
              <a:ext cx="311566" cy="360582"/>
            </a:xfrm>
            <a:custGeom>
              <a:avLst/>
              <a:gdLst/>
              <a:ahLst/>
              <a:cxnLst/>
              <a:rect l="0" t="0" r="0" b="0"/>
              <a:pathLst>
                <a:path w="311566" h="360582">
                  <a:moveTo>
                    <a:pt x="37824" y="160539"/>
                  </a:moveTo>
                  <a:lnTo>
                    <a:pt x="96441" y="151474"/>
                  </a:lnTo>
                  <a:lnTo>
                    <a:pt x="156157" y="141870"/>
                  </a:lnTo>
                  <a:lnTo>
                    <a:pt x="181663" y="138204"/>
                  </a:lnTo>
                  <a:lnTo>
                    <a:pt x="237397" y="115903"/>
                  </a:lnTo>
                  <a:lnTo>
                    <a:pt x="252475" y="102096"/>
                  </a:lnTo>
                  <a:lnTo>
                    <a:pt x="258134" y="93501"/>
                  </a:lnTo>
                  <a:lnTo>
                    <a:pt x="266097" y="59048"/>
                  </a:lnTo>
                  <a:lnTo>
                    <a:pt x="261721" y="39003"/>
                  </a:lnTo>
                  <a:lnTo>
                    <a:pt x="257279" y="30382"/>
                  </a:lnTo>
                  <a:lnTo>
                    <a:pt x="242984" y="17684"/>
                  </a:lnTo>
                  <a:lnTo>
                    <a:pt x="199622" y="0"/>
                  </a:lnTo>
                  <a:lnTo>
                    <a:pt x="159724" y="18"/>
                  </a:lnTo>
                  <a:lnTo>
                    <a:pt x="138405" y="7698"/>
                  </a:lnTo>
                  <a:lnTo>
                    <a:pt x="90978" y="45172"/>
                  </a:lnTo>
                  <a:lnTo>
                    <a:pt x="56902" y="89658"/>
                  </a:lnTo>
                  <a:lnTo>
                    <a:pt x="32298" y="137848"/>
                  </a:lnTo>
                  <a:lnTo>
                    <a:pt x="5363" y="199298"/>
                  </a:lnTo>
                  <a:lnTo>
                    <a:pt x="0" y="232357"/>
                  </a:lnTo>
                  <a:lnTo>
                    <a:pt x="6975" y="260309"/>
                  </a:lnTo>
                  <a:lnTo>
                    <a:pt x="34460" y="301260"/>
                  </a:lnTo>
                  <a:lnTo>
                    <a:pt x="85296" y="330709"/>
                  </a:lnTo>
                  <a:lnTo>
                    <a:pt x="148017" y="352863"/>
                  </a:lnTo>
                  <a:lnTo>
                    <a:pt x="203047" y="359056"/>
                  </a:lnTo>
                  <a:lnTo>
                    <a:pt x="262097" y="360280"/>
                  </a:lnTo>
                  <a:lnTo>
                    <a:pt x="311565" y="36058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5" name="Group 44"/>
          <p:cNvGrpSpPr/>
          <p:nvPr/>
        </p:nvGrpSpPr>
        <p:grpSpPr>
          <a:xfrm>
            <a:off x="210569" y="1874072"/>
            <a:ext cx="5285307" cy="747651"/>
            <a:chOff x="210569" y="1874072"/>
            <a:chExt cx="5285307" cy="747651"/>
          </a:xfrm>
        </p:grpSpPr>
        <p:sp>
          <p:nvSpPr>
            <p:cNvPr id="21" name="Freeform 20"/>
            <p:cNvSpPr/>
            <p:nvPr/>
          </p:nvSpPr>
          <p:spPr>
            <a:xfrm>
              <a:off x="210569" y="1874072"/>
              <a:ext cx="315856" cy="520313"/>
            </a:xfrm>
            <a:custGeom>
              <a:avLst/>
              <a:gdLst/>
              <a:ahLst/>
              <a:cxnLst/>
              <a:rect l="0" t="0" r="0" b="0"/>
              <a:pathLst>
                <a:path w="315856" h="520313">
                  <a:moveTo>
                    <a:pt x="0" y="42114"/>
                  </a:moveTo>
                  <a:lnTo>
                    <a:pt x="0" y="91045"/>
                  </a:lnTo>
                  <a:lnTo>
                    <a:pt x="6240" y="142010"/>
                  </a:lnTo>
                  <a:lnTo>
                    <a:pt x="19786" y="201564"/>
                  </a:lnTo>
                  <a:lnTo>
                    <a:pt x="34329" y="257425"/>
                  </a:lnTo>
                  <a:lnTo>
                    <a:pt x="54615" y="318221"/>
                  </a:lnTo>
                  <a:lnTo>
                    <a:pt x="73497" y="377951"/>
                  </a:lnTo>
                  <a:lnTo>
                    <a:pt x="93287" y="432106"/>
                  </a:lnTo>
                  <a:lnTo>
                    <a:pt x="111321" y="489553"/>
                  </a:lnTo>
                  <a:lnTo>
                    <a:pt x="118886" y="513547"/>
                  </a:lnTo>
                  <a:lnTo>
                    <a:pt x="124881" y="519010"/>
                  </a:lnTo>
                  <a:lnTo>
                    <a:pt x="132387" y="520312"/>
                  </a:lnTo>
                  <a:lnTo>
                    <a:pt x="140901" y="518840"/>
                  </a:lnTo>
                  <a:lnTo>
                    <a:pt x="147746" y="514349"/>
                  </a:lnTo>
                  <a:lnTo>
                    <a:pt x="158472" y="500001"/>
                  </a:lnTo>
                  <a:lnTo>
                    <a:pt x="178594" y="437446"/>
                  </a:lnTo>
                  <a:lnTo>
                    <a:pt x="192517" y="394386"/>
                  </a:lnTo>
                  <a:lnTo>
                    <a:pt x="212594" y="342806"/>
                  </a:lnTo>
                  <a:lnTo>
                    <a:pt x="220589" y="288726"/>
                  </a:lnTo>
                  <a:lnTo>
                    <a:pt x="235532" y="226625"/>
                  </a:lnTo>
                  <a:lnTo>
                    <a:pt x="251372" y="174383"/>
                  </a:lnTo>
                  <a:lnTo>
                    <a:pt x="265294" y="114450"/>
                  </a:lnTo>
                  <a:lnTo>
                    <a:pt x="282417" y="57828"/>
                  </a:lnTo>
                  <a:lnTo>
                    <a:pt x="31585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528739" y="2137007"/>
              <a:ext cx="292484" cy="221377"/>
            </a:xfrm>
            <a:custGeom>
              <a:avLst/>
              <a:gdLst/>
              <a:ahLst/>
              <a:cxnLst/>
              <a:rect l="0" t="0" r="0" b="0"/>
              <a:pathLst>
                <a:path w="292484" h="221377">
                  <a:moveTo>
                    <a:pt x="166141" y="52920"/>
                  </a:moveTo>
                  <a:lnTo>
                    <a:pt x="156566" y="21638"/>
                  </a:lnTo>
                  <a:lnTo>
                    <a:pt x="145898" y="5482"/>
                  </a:lnTo>
                  <a:lnTo>
                    <a:pt x="138608" y="1407"/>
                  </a:lnTo>
                  <a:lnTo>
                    <a:pt x="121149" y="0"/>
                  </a:lnTo>
                  <a:lnTo>
                    <a:pt x="91589" y="5784"/>
                  </a:lnTo>
                  <a:lnTo>
                    <a:pt x="60604" y="20496"/>
                  </a:lnTo>
                  <a:lnTo>
                    <a:pt x="34785" y="45263"/>
                  </a:lnTo>
                  <a:lnTo>
                    <a:pt x="9402" y="95412"/>
                  </a:lnTo>
                  <a:lnTo>
                    <a:pt x="2893" y="118599"/>
                  </a:lnTo>
                  <a:lnTo>
                    <a:pt x="0" y="148401"/>
                  </a:lnTo>
                  <a:lnTo>
                    <a:pt x="4953" y="174905"/>
                  </a:lnTo>
                  <a:lnTo>
                    <a:pt x="9550" y="186886"/>
                  </a:lnTo>
                  <a:lnTo>
                    <a:pt x="24015" y="203317"/>
                  </a:lnTo>
                  <a:lnTo>
                    <a:pt x="32786" y="209337"/>
                  </a:lnTo>
                  <a:lnTo>
                    <a:pt x="51890" y="212906"/>
                  </a:lnTo>
                  <a:lnTo>
                    <a:pt x="61898" y="212220"/>
                  </a:lnTo>
                  <a:lnTo>
                    <a:pt x="79257" y="205218"/>
                  </a:lnTo>
                  <a:lnTo>
                    <a:pt x="87161" y="200076"/>
                  </a:lnTo>
                  <a:lnTo>
                    <a:pt x="130891" y="137666"/>
                  </a:lnTo>
                  <a:lnTo>
                    <a:pt x="146468" y="100127"/>
                  </a:lnTo>
                  <a:lnTo>
                    <a:pt x="153806" y="54879"/>
                  </a:lnTo>
                  <a:lnTo>
                    <a:pt x="154409" y="56566"/>
                  </a:lnTo>
                  <a:lnTo>
                    <a:pt x="160964" y="87305"/>
                  </a:lnTo>
                  <a:lnTo>
                    <a:pt x="183099" y="134408"/>
                  </a:lnTo>
                  <a:lnTo>
                    <a:pt x="230159" y="189430"/>
                  </a:lnTo>
                  <a:lnTo>
                    <a:pt x="261149" y="210091"/>
                  </a:lnTo>
                  <a:lnTo>
                    <a:pt x="292483" y="22137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849161" y="2116227"/>
              <a:ext cx="77347" cy="236995"/>
            </a:xfrm>
            <a:custGeom>
              <a:avLst/>
              <a:gdLst/>
              <a:ahLst/>
              <a:cxnLst/>
              <a:rect l="0" t="0" r="0" b="0"/>
              <a:pathLst>
                <a:path w="77347" h="236995">
                  <a:moveTo>
                    <a:pt x="24704" y="115814"/>
                  </a:moveTo>
                  <a:lnTo>
                    <a:pt x="30293" y="174431"/>
                  </a:lnTo>
                  <a:lnTo>
                    <a:pt x="43832" y="219030"/>
                  </a:lnTo>
                  <a:lnTo>
                    <a:pt x="55042" y="236167"/>
                  </a:lnTo>
                  <a:lnTo>
                    <a:pt x="57797" y="236994"/>
                  </a:lnTo>
                  <a:lnTo>
                    <a:pt x="58465" y="232865"/>
                  </a:lnTo>
                  <a:lnTo>
                    <a:pt x="57740" y="225434"/>
                  </a:lnTo>
                  <a:lnTo>
                    <a:pt x="32697" y="167913"/>
                  </a:lnTo>
                  <a:lnTo>
                    <a:pt x="10642" y="117830"/>
                  </a:lnTo>
                  <a:lnTo>
                    <a:pt x="0" y="77937"/>
                  </a:lnTo>
                  <a:lnTo>
                    <a:pt x="1246" y="54526"/>
                  </a:lnTo>
                  <a:lnTo>
                    <a:pt x="8819" y="35543"/>
                  </a:lnTo>
                  <a:lnTo>
                    <a:pt x="14114" y="27205"/>
                  </a:lnTo>
                  <a:lnTo>
                    <a:pt x="29356" y="14821"/>
                  </a:lnTo>
                  <a:lnTo>
                    <a:pt x="46659" y="6587"/>
                  </a:lnTo>
                  <a:lnTo>
                    <a:pt x="77346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1116020" y="2221513"/>
              <a:ext cx="1" cy="105286"/>
            </a:xfrm>
            <a:custGeom>
              <a:avLst/>
              <a:gdLst/>
              <a:ahLst/>
              <a:cxnLst/>
              <a:rect l="0" t="0" r="0" b="0"/>
              <a:pathLst>
                <a:path w="1" h="105286">
                  <a:moveTo>
                    <a:pt x="0" y="0"/>
                  </a:moveTo>
                  <a:lnTo>
                    <a:pt x="0" y="48930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1094963" y="201094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1280535" y="2194866"/>
              <a:ext cx="235569" cy="184575"/>
            </a:xfrm>
            <a:custGeom>
              <a:avLst/>
              <a:gdLst/>
              <a:ahLst/>
              <a:cxnLst/>
              <a:rect l="0" t="0" r="0" b="0"/>
              <a:pathLst>
                <a:path w="235569" h="184575">
                  <a:moveTo>
                    <a:pt x="130283" y="5589"/>
                  </a:moveTo>
                  <a:lnTo>
                    <a:pt x="113516" y="0"/>
                  </a:lnTo>
                  <a:lnTo>
                    <a:pt x="95925" y="376"/>
                  </a:lnTo>
                  <a:lnTo>
                    <a:pt x="86321" y="2114"/>
                  </a:lnTo>
                  <a:lnTo>
                    <a:pt x="56036" y="21327"/>
                  </a:lnTo>
                  <a:lnTo>
                    <a:pt x="23937" y="52025"/>
                  </a:lnTo>
                  <a:lnTo>
                    <a:pt x="1216" y="100915"/>
                  </a:lnTo>
                  <a:lnTo>
                    <a:pt x="0" y="124776"/>
                  </a:lnTo>
                  <a:lnTo>
                    <a:pt x="1314" y="137689"/>
                  </a:lnTo>
                  <a:lnTo>
                    <a:pt x="12132" y="158277"/>
                  </a:lnTo>
                  <a:lnTo>
                    <a:pt x="19930" y="167043"/>
                  </a:lnTo>
                  <a:lnTo>
                    <a:pt x="41073" y="176782"/>
                  </a:lnTo>
                  <a:lnTo>
                    <a:pt x="53262" y="179379"/>
                  </a:lnTo>
                  <a:lnTo>
                    <a:pt x="63728" y="178771"/>
                  </a:lnTo>
                  <a:lnTo>
                    <a:pt x="81596" y="171856"/>
                  </a:lnTo>
                  <a:lnTo>
                    <a:pt x="94216" y="157865"/>
                  </a:lnTo>
                  <a:lnTo>
                    <a:pt x="122481" y="99850"/>
                  </a:lnTo>
                  <a:lnTo>
                    <a:pt x="132665" y="77899"/>
                  </a:lnTo>
                  <a:lnTo>
                    <a:pt x="137191" y="52545"/>
                  </a:lnTo>
                  <a:lnTo>
                    <a:pt x="136058" y="46252"/>
                  </a:lnTo>
                  <a:lnTo>
                    <a:pt x="132963" y="44396"/>
                  </a:lnTo>
                  <a:lnTo>
                    <a:pt x="128560" y="45498"/>
                  </a:lnTo>
                  <a:lnTo>
                    <a:pt x="126795" y="49743"/>
                  </a:lnTo>
                  <a:lnTo>
                    <a:pt x="129899" y="72484"/>
                  </a:lnTo>
                  <a:lnTo>
                    <a:pt x="144549" y="111610"/>
                  </a:lnTo>
                  <a:lnTo>
                    <a:pt x="176399" y="155208"/>
                  </a:lnTo>
                  <a:lnTo>
                    <a:pt x="190163" y="169963"/>
                  </a:lnTo>
                  <a:lnTo>
                    <a:pt x="207199" y="178080"/>
                  </a:lnTo>
                  <a:lnTo>
                    <a:pt x="235568" y="18457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1600765" y="1989886"/>
              <a:ext cx="231911" cy="357969"/>
            </a:xfrm>
            <a:custGeom>
              <a:avLst/>
              <a:gdLst/>
              <a:ahLst/>
              <a:cxnLst/>
              <a:rect l="0" t="0" r="0" b="0"/>
              <a:pathLst>
                <a:path w="231911" h="357969">
                  <a:moveTo>
                    <a:pt x="10095" y="0"/>
                  </a:moveTo>
                  <a:lnTo>
                    <a:pt x="1761" y="37478"/>
                  </a:lnTo>
                  <a:lnTo>
                    <a:pt x="0" y="100080"/>
                  </a:lnTo>
                  <a:lnTo>
                    <a:pt x="6887" y="158329"/>
                  </a:lnTo>
                  <a:lnTo>
                    <a:pt x="10314" y="210299"/>
                  </a:lnTo>
                  <a:lnTo>
                    <a:pt x="21360" y="267318"/>
                  </a:lnTo>
                  <a:lnTo>
                    <a:pt x="29218" y="328624"/>
                  </a:lnTo>
                  <a:lnTo>
                    <a:pt x="31032" y="333726"/>
                  </a:lnTo>
                  <a:lnTo>
                    <a:pt x="33411" y="332448"/>
                  </a:lnTo>
                  <a:lnTo>
                    <a:pt x="45636" y="302365"/>
                  </a:lnTo>
                  <a:lnTo>
                    <a:pt x="54463" y="243960"/>
                  </a:lnTo>
                  <a:lnTo>
                    <a:pt x="66692" y="200398"/>
                  </a:lnTo>
                  <a:lnTo>
                    <a:pt x="72392" y="192090"/>
                  </a:lnTo>
                  <a:lnTo>
                    <a:pt x="88085" y="179740"/>
                  </a:lnTo>
                  <a:lnTo>
                    <a:pt x="109878" y="176590"/>
                  </a:lnTo>
                  <a:lnTo>
                    <a:pt x="122240" y="177388"/>
                  </a:lnTo>
                  <a:lnTo>
                    <a:pt x="145335" y="187633"/>
                  </a:lnTo>
                  <a:lnTo>
                    <a:pt x="205915" y="238536"/>
                  </a:lnTo>
                  <a:lnTo>
                    <a:pt x="227473" y="265259"/>
                  </a:lnTo>
                  <a:lnTo>
                    <a:pt x="231053" y="275105"/>
                  </a:lnTo>
                  <a:lnTo>
                    <a:pt x="231910" y="295404"/>
                  </a:lnTo>
                  <a:lnTo>
                    <a:pt x="225273" y="313005"/>
                  </a:lnTo>
                  <a:lnTo>
                    <a:pt x="213354" y="328626"/>
                  </a:lnTo>
                  <a:lnTo>
                    <a:pt x="196359" y="343368"/>
                  </a:lnTo>
                  <a:lnTo>
                    <a:pt x="173987" y="351479"/>
                  </a:lnTo>
                  <a:lnTo>
                    <a:pt x="125908" y="35796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1918381" y="1947772"/>
              <a:ext cx="39920" cy="368498"/>
            </a:xfrm>
            <a:custGeom>
              <a:avLst/>
              <a:gdLst/>
              <a:ahLst/>
              <a:cxnLst/>
              <a:rect l="0" t="0" r="0" b="0"/>
              <a:pathLst>
                <a:path w="39920" h="368498">
                  <a:moveTo>
                    <a:pt x="8334" y="0"/>
                  </a:moveTo>
                  <a:lnTo>
                    <a:pt x="0" y="48930"/>
                  </a:lnTo>
                  <a:lnTo>
                    <a:pt x="1575" y="99896"/>
                  </a:lnTo>
                  <a:lnTo>
                    <a:pt x="9450" y="159450"/>
                  </a:lnTo>
                  <a:lnTo>
                    <a:pt x="19193" y="221549"/>
                  </a:lnTo>
                  <a:lnTo>
                    <a:pt x="26369" y="281283"/>
                  </a:lnTo>
                  <a:lnTo>
                    <a:pt x="34383" y="342691"/>
                  </a:lnTo>
                  <a:lnTo>
                    <a:pt x="39919" y="3684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2053057" y="2104436"/>
              <a:ext cx="132544" cy="264476"/>
            </a:xfrm>
            <a:custGeom>
              <a:avLst/>
              <a:gdLst/>
              <a:ahLst/>
              <a:cxnLst/>
              <a:rect l="0" t="0" r="0" b="0"/>
              <a:pathLst>
                <a:path w="132544" h="264476">
                  <a:moveTo>
                    <a:pt x="0" y="138134"/>
                  </a:moveTo>
                  <a:lnTo>
                    <a:pt x="53875" y="110622"/>
                  </a:lnTo>
                  <a:lnTo>
                    <a:pt x="83423" y="98527"/>
                  </a:lnTo>
                  <a:lnTo>
                    <a:pt x="107516" y="79475"/>
                  </a:lnTo>
                  <a:lnTo>
                    <a:pt x="122264" y="61760"/>
                  </a:lnTo>
                  <a:lnTo>
                    <a:pt x="130379" y="39069"/>
                  </a:lnTo>
                  <a:lnTo>
                    <a:pt x="132543" y="26467"/>
                  </a:lnTo>
                  <a:lnTo>
                    <a:pt x="130476" y="16896"/>
                  </a:lnTo>
                  <a:lnTo>
                    <a:pt x="125588" y="9345"/>
                  </a:lnTo>
                  <a:lnTo>
                    <a:pt x="118820" y="3142"/>
                  </a:lnTo>
                  <a:lnTo>
                    <a:pt x="110799" y="176"/>
                  </a:lnTo>
                  <a:lnTo>
                    <a:pt x="92528" y="0"/>
                  </a:lnTo>
                  <a:lnTo>
                    <a:pt x="75828" y="6941"/>
                  </a:lnTo>
                  <a:lnTo>
                    <a:pt x="46044" y="30461"/>
                  </a:lnTo>
                  <a:lnTo>
                    <a:pt x="30280" y="56317"/>
                  </a:lnTo>
                  <a:lnTo>
                    <a:pt x="7212" y="117288"/>
                  </a:lnTo>
                  <a:lnTo>
                    <a:pt x="2137" y="159903"/>
                  </a:lnTo>
                  <a:lnTo>
                    <a:pt x="7189" y="186414"/>
                  </a:lnTo>
                  <a:lnTo>
                    <a:pt x="23187" y="217949"/>
                  </a:lnTo>
                  <a:lnTo>
                    <a:pt x="45865" y="242111"/>
                  </a:lnTo>
                  <a:lnTo>
                    <a:pt x="68572" y="257849"/>
                  </a:lnTo>
                  <a:lnTo>
                    <a:pt x="84228" y="26447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2531894" y="2109894"/>
              <a:ext cx="206204" cy="259018"/>
            </a:xfrm>
            <a:custGeom>
              <a:avLst/>
              <a:gdLst/>
              <a:ahLst/>
              <a:cxnLst/>
              <a:rect l="0" t="0" r="0" b="0"/>
              <a:pathLst>
                <a:path w="206204" h="259018">
                  <a:moveTo>
                    <a:pt x="37059" y="101090"/>
                  </a:moveTo>
                  <a:lnTo>
                    <a:pt x="79751" y="97971"/>
                  </a:lnTo>
                  <a:lnTo>
                    <a:pt x="139127" y="83132"/>
                  </a:lnTo>
                  <a:lnTo>
                    <a:pt x="171807" y="71723"/>
                  </a:lnTo>
                  <a:lnTo>
                    <a:pt x="188974" y="60352"/>
                  </a:lnTo>
                  <a:lnTo>
                    <a:pt x="201283" y="44380"/>
                  </a:lnTo>
                  <a:lnTo>
                    <a:pt x="206203" y="35207"/>
                  </a:lnTo>
                  <a:lnTo>
                    <a:pt x="205974" y="26752"/>
                  </a:lnTo>
                  <a:lnTo>
                    <a:pt x="202311" y="18776"/>
                  </a:lnTo>
                  <a:lnTo>
                    <a:pt x="196360" y="11119"/>
                  </a:lnTo>
                  <a:lnTo>
                    <a:pt x="177270" y="2611"/>
                  </a:lnTo>
                  <a:lnTo>
                    <a:pt x="153187" y="0"/>
                  </a:lnTo>
                  <a:lnTo>
                    <a:pt x="114491" y="6277"/>
                  </a:lnTo>
                  <a:lnTo>
                    <a:pt x="58608" y="35326"/>
                  </a:lnTo>
                  <a:lnTo>
                    <a:pt x="9643" y="85669"/>
                  </a:lnTo>
                  <a:lnTo>
                    <a:pt x="1477" y="109834"/>
                  </a:lnTo>
                  <a:lnTo>
                    <a:pt x="0" y="153204"/>
                  </a:lnTo>
                  <a:lnTo>
                    <a:pt x="5381" y="180404"/>
                  </a:lnTo>
                  <a:lnTo>
                    <a:pt x="15571" y="204191"/>
                  </a:lnTo>
                  <a:lnTo>
                    <a:pt x="31018" y="220222"/>
                  </a:lnTo>
                  <a:lnTo>
                    <a:pt x="86976" y="247856"/>
                  </a:lnTo>
                  <a:lnTo>
                    <a:pt x="110759" y="25901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2905865" y="2147813"/>
              <a:ext cx="105286" cy="178986"/>
            </a:xfrm>
            <a:custGeom>
              <a:avLst/>
              <a:gdLst/>
              <a:ahLst/>
              <a:cxnLst/>
              <a:rect l="0" t="0" r="0" b="0"/>
              <a:pathLst>
                <a:path w="105286" h="178986">
                  <a:moveTo>
                    <a:pt x="105285" y="0"/>
                  </a:moveTo>
                  <a:lnTo>
                    <a:pt x="85042" y="43963"/>
                  </a:lnTo>
                  <a:lnTo>
                    <a:pt x="49168" y="98120"/>
                  </a:lnTo>
                  <a:lnTo>
                    <a:pt x="12072" y="161588"/>
                  </a:lnTo>
                  <a:lnTo>
                    <a:pt x="0" y="1789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2874279" y="2168870"/>
              <a:ext cx="147400" cy="178985"/>
            </a:xfrm>
            <a:custGeom>
              <a:avLst/>
              <a:gdLst/>
              <a:ahLst/>
              <a:cxnLst/>
              <a:rect l="0" t="0" r="0" b="0"/>
              <a:pathLst>
                <a:path w="147400" h="178985">
                  <a:moveTo>
                    <a:pt x="147399" y="178984"/>
                  </a:moveTo>
                  <a:lnTo>
                    <a:pt x="96404" y="119656"/>
                  </a:lnTo>
                  <a:lnTo>
                    <a:pt x="58709" y="65583"/>
                  </a:lnTo>
                  <a:lnTo>
                    <a:pt x="6903" y="730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3148021" y="2102044"/>
              <a:ext cx="161023" cy="519679"/>
            </a:xfrm>
            <a:custGeom>
              <a:avLst/>
              <a:gdLst/>
              <a:ahLst/>
              <a:cxnLst/>
              <a:rect l="0" t="0" r="0" b="0"/>
              <a:pathLst>
                <a:path w="161023" h="519679">
                  <a:moveTo>
                    <a:pt x="0" y="214225"/>
                  </a:moveTo>
                  <a:lnTo>
                    <a:pt x="0" y="272842"/>
                  </a:lnTo>
                  <a:lnTo>
                    <a:pt x="1169" y="335421"/>
                  </a:lnTo>
                  <a:lnTo>
                    <a:pt x="5213" y="397869"/>
                  </a:lnTo>
                  <a:lnTo>
                    <a:pt x="3487" y="422187"/>
                  </a:lnTo>
                  <a:lnTo>
                    <a:pt x="9369" y="482683"/>
                  </a:lnTo>
                  <a:lnTo>
                    <a:pt x="15774" y="517986"/>
                  </a:lnTo>
                  <a:lnTo>
                    <a:pt x="17535" y="519678"/>
                  </a:lnTo>
                  <a:lnTo>
                    <a:pt x="20361" y="477246"/>
                  </a:lnTo>
                  <a:lnTo>
                    <a:pt x="20851" y="421619"/>
                  </a:lnTo>
                  <a:lnTo>
                    <a:pt x="20996" y="360683"/>
                  </a:lnTo>
                  <a:lnTo>
                    <a:pt x="17919" y="307533"/>
                  </a:lnTo>
                  <a:lnTo>
                    <a:pt x="12718" y="260199"/>
                  </a:lnTo>
                  <a:lnTo>
                    <a:pt x="8057" y="204840"/>
                  </a:lnTo>
                  <a:lnTo>
                    <a:pt x="5506" y="154513"/>
                  </a:lnTo>
                  <a:lnTo>
                    <a:pt x="9536" y="95585"/>
                  </a:lnTo>
                  <a:lnTo>
                    <a:pt x="11502" y="40055"/>
                  </a:lnTo>
                  <a:lnTo>
                    <a:pt x="16030" y="16323"/>
                  </a:lnTo>
                  <a:lnTo>
                    <a:pt x="22385" y="8591"/>
                  </a:lnTo>
                  <a:lnTo>
                    <a:pt x="41924" y="0"/>
                  </a:lnTo>
                  <a:lnTo>
                    <a:pt x="51346" y="48"/>
                  </a:lnTo>
                  <a:lnTo>
                    <a:pt x="68054" y="6341"/>
                  </a:lnTo>
                  <a:lnTo>
                    <a:pt x="90614" y="23038"/>
                  </a:lnTo>
                  <a:lnTo>
                    <a:pt x="133305" y="78132"/>
                  </a:lnTo>
                  <a:lnTo>
                    <a:pt x="160815" y="140594"/>
                  </a:lnTo>
                  <a:lnTo>
                    <a:pt x="161022" y="149930"/>
                  </a:lnTo>
                  <a:lnTo>
                    <a:pt x="155013" y="166542"/>
                  </a:lnTo>
                  <a:lnTo>
                    <a:pt x="138304" y="181724"/>
                  </a:lnTo>
                  <a:lnTo>
                    <a:pt x="116451" y="193931"/>
                  </a:lnTo>
                  <a:lnTo>
                    <a:pt x="73699" y="2036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3421761" y="2189927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3406492" y="2084642"/>
              <a:ext cx="88970" cy="227339"/>
            </a:xfrm>
            <a:custGeom>
              <a:avLst/>
              <a:gdLst/>
              <a:ahLst/>
              <a:cxnLst/>
              <a:rect l="0" t="0" r="0" b="0"/>
              <a:pathLst>
                <a:path w="88970" h="227339">
                  <a:moveTo>
                    <a:pt x="25798" y="210570"/>
                  </a:moveTo>
                  <a:lnTo>
                    <a:pt x="31387" y="227338"/>
                  </a:lnTo>
                  <a:lnTo>
                    <a:pt x="31864" y="226428"/>
                  </a:lnTo>
                  <a:lnTo>
                    <a:pt x="21238" y="173173"/>
                  </a:lnTo>
                  <a:lnTo>
                    <a:pt x="8043" y="118868"/>
                  </a:lnTo>
                  <a:lnTo>
                    <a:pt x="0" y="78244"/>
                  </a:lnTo>
                  <a:lnTo>
                    <a:pt x="1854" y="54662"/>
                  </a:lnTo>
                  <a:lnTo>
                    <a:pt x="15063" y="21655"/>
                  </a:lnTo>
                  <a:lnTo>
                    <a:pt x="23321" y="14437"/>
                  </a:lnTo>
                  <a:lnTo>
                    <a:pt x="44974" y="6416"/>
                  </a:lnTo>
                  <a:lnTo>
                    <a:pt x="8896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3600746" y="2253098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0" y="0"/>
                  </a:moveTo>
                  <a:lnTo>
                    <a:pt x="1052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3608156" y="2146025"/>
              <a:ext cx="113241" cy="170245"/>
            </a:xfrm>
            <a:custGeom>
              <a:avLst/>
              <a:gdLst/>
              <a:ahLst/>
              <a:cxnLst/>
              <a:rect l="0" t="0" r="0" b="0"/>
              <a:pathLst>
                <a:path w="113241" h="170245">
                  <a:moveTo>
                    <a:pt x="55761" y="64959"/>
                  </a:moveTo>
                  <a:lnTo>
                    <a:pt x="99723" y="50305"/>
                  </a:lnTo>
                  <a:lnTo>
                    <a:pt x="106126" y="43491"/>
                  </a:lnTo>
                  <a:lnTo>
                    <a:pt x="113240" y="23442"/>
                  </a:lnTo>
                  <a:lnTo>
                    <a:pt x="111628" y="15054"/>
                  </a:lnTo>
                  <a:lnTo>
                    <a:pt x="107043" y="8293"/>
                  </a:lnTo>
                  <a:lnTo>
                    <a:pt x="100478" y="2615"/>
                  </a:lnTo>
                  <a:lnTo>
                    <a:pt x="92591" y="0"/>
                  </a:lnTo>
                  <a:lnTo>
                    <a:pt x="74469" y="213"/>
                  </a:lnTo>
                  <a:lnTo>
                    <a:pt x="44536" y="12500"/>
                  </a:lnTo>
                  <a:lnTo>
                    <a:pt x="19030" y="30958"/>
                  </a:lnTo>
                  <a:lnTo>
                    <a:pt x="2244" y="56834"/>
                  </a:lnTo>
                  <a:lnTo>
                    <a:pt x="0" y="79675"/>
                  </a:lnTo>
                  <a:lnTo>
                    <a:pt x="4072" y="103085"/>
                  </a:lnTo>
                  <a:lnTo>
                    <a:pt x="13681" y="121288"/>
                  </a:lnTo>
                  <a:lnTo>
                    <a:pt x="37833" y="144690"/>
                  </a:lnTo>
                  <a:lnTo>
                    <a:pt x="82332" y="163983"/>
                  </a:lnTo>
                  <a:lnTo>
                    <a:pt x="108403" y="17024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3842728" y="2105699"/>
              <a:ext cx="137524" cy="200043"/>
            </a:xfrm>
            <a:custGeom>
              <a:avLst/>
              <a:gdLst/>
              <a:ahLst/>
              <a:cxnLst/>
              <a:rect l="0" t="0" r="0" b="0"/>
              <a:pathLst>
                <a:path w="137524" h="200043">
                  <a:moveTo>
                    <a:pt x="115987" y="0"/>
                  </a:moveTo>
                  <a:lnTo>
                    <a:pt x="93630" y="0"/>
                  </a:lnTo>
                  <a:lnTo>
                    <a:pt x="62959" y="11178"/>
                  </a:lnTo>
                  <a:lnTo>
                    <a:pt x="5728" y="49498"/>
                  </a:lnTo>
                  <a:lnTo>
                    <a:pt x="1537" y="57565"/>
                  </a:lnTo>
                  <a:lnTo>
                    <a:pt x="0" y="75887"/>
                  </a:lnTo>
                  <a:lnTo>
                    <a:pt x="3567" y="83347"/>
                  </a:lnTo>
                  <a:lnTo>
                    <a:pt x="16889" y="94755"/>
                  </a:lnTo>
                  <a:lnTo>
                    <a:pt x="67279" y="115351"/>
                  </a:lnTo>
                  <a:lnTo>
                    <a:pt x="114684" y="129760"/>
                  </a:lnTo>
                  <a:lnTo>
                    <a:pt x="130226" y="143069"/>
                  </a:lnTo>
                  <a:lnTo>
                    <a:pt x="136008" y="151532"/>
                  </a:lnTo>
                  <a:lnTo>
                    <a:pt x="137523" y="159513"/>
                  </a:lnTo>
                  <a:lnTo>
                    <a:pt x="136193" y="167173"/>
                  </a:lnTo>
                  <a:lnTo>
                    <a:pt x="132967" y="174620"/>
                  </a:lnTo>
                  <a:lnTo>
                    <a:pt x="120024" y="186013"/>
                  </a:lnTo>
                  <a:lnTo>
                    <a:pt x="103743" y="193807"/>
                  </a:lnTo>
                  <a:lnTo>
                    <a:pt x="73873" y="2000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4056215" y="2074114"/>
              <a:ext cx="180527" cy="224160"/>
            </a:xfrm>
            <a:custGeom>
              <a:avLst/>
              <a:gdLst/>
              <a:ahLst/>
              <a:cxnLst/>
              <a:rect l="0" t="0" r="0" b="0"/>
              <a:pathLst>
                <a:path w="180527" h="224160">
                  <a:moveTo>
                    <a:pt x="134127" y="0"/>
                  </a:moveTo>
                  <a:lnTo>
                    <a:pt x="91435" y="3119"/>
                  </a:lnTo>
                  <a:lnTo>
                    <a:pt x="60256" y="14572"/>
                  </a:lnTo>
                  <a:lnTo>
                    <a:pt x="23868" y="39403"/>
                  </a:lnTo>
                  <a:lnTo>
                    <a:pt x="1372" y="65487"/>
                  </a:lnTo>
                  <a:lnTo>
                    <a:pt x="0" y="74074"/>
                  </a:lnTo>
                  <a:lnTo>
                    <a:pt x="2595" y="82138"/>
                  </a:lnTo>
                  <a:lnTo>
                    <a:pt x="7834" y="89853"/>
                  </a:lnTo>
                  <a:lnTo>
                    <a:pt x="26134" y="101546"/>
                  </a:lnTo>
                  <a:lnTo>
                    <a:pt x="81128" y="122340"/>
                  </a:lnTo>
                  <a:lnTo>
                    <a:pt x="144624" y="143846"/>
                  </a:lnTo>
                  <a:lnTo>
                    <a:pt x="165699" y="150889"/>
                  </a:lnTo>
                  <a:lnTo>
                    <a:pt x="172722" y="157914"/>
                  </a:lnTo>
                  <a:lnTo>
                    <a:pt x="180526" y="178198"/>
                  </a:lnTo>
                  <a:lnTo>
                    <a:pt x="180267" y="187819"/>
                  </a:lnTo>
                  <a:lnTo>
                    <a:pt x="173741" y="204748"/>
                  </a:lnTo>
                  <a:lnTo>
                    <a:pt x="159922" y="216951"/>
                  </a:lnTo>
                  <a:lnTo>
                    <a:pt x="151323" y="221843"/>
                  </a:lnTo>
                  <a:lnTo>
                    <a:pt x="132411" y="224159"/>
                  </a:lnTo>
                  <a:lnTo>
                    <a:pt x="92013" y="2210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4369326" y="2147813"/>
              <a:ext cx="21058" cy="147400"/>
            </a:xfrm>
            <a:custGeom>
              <a:avLst/>
              <a:gdLst/>
              <a:ahLst/>
              <a:cxnLst/>
              <a:rect l="0" t="0" r="0" b="0"/>
              <a:pathLst>
                <a:path w="21058" h="147400">
                  <a:moveTo>
                    <a:pt x="0" y="0"/>
                  </a:moveTo>
                  <a:lnTo>
                    <a:pt x="7236" y="27556"/>
                  </a:lnTo>
                  <a:lnTo>
                    <a:pt x="12998" y="86898"/>
                  </a:lnTo>
                  <a:lnTo>
                    <a:pt x="21057" y="1473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4379855" y="201094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4530523" y="2116227"/>
              <a:ext cx="191765" cy="197284"/>
            </a:xfrm>
            <a:custGeom>
              <a:avLst/>
              <a:gdLst/>
              <a:ahLst/>
              <a:cxnLst/>
              <a:rect l="0" t="0" r="0" b="0"/>
              <a:pathLst>
                <a:path w="191765" h="197284">
                  <a:moveTo>
                    <a:pt x="70430" y="10529"/>
                  </a:moveTo>
                  <a:lnTo>
                    <a:pt x="26467" y="30772"/>
                  </a:lnTo>
                  <a:lnTo>
                    <a:pt x="12677" y="46432"/>
                  </a:lnTo>
                  <a:lnTo>
                    <a:pt x="3818" y="66260"/>
                  </a:lnTo>
                  <a:lnTo>
                    <a:pt x="0" y="102561"/>
                  </a:lnTo>
                  <a:lnTo>
                    <a:pt x="3253" y="125132"/>
                  </a:lnTo>
                  <a:lnTo>
                    <a:pt x="11718" y="143742"/>
                  </a:lnTo>
                  <a:lnTo>
                    <a:pt x="24448" y="159812"/>
                  </a:lnTo>
                  <a:lnTo>
                    <a:pt x="51346" y="180843"/>
                  </a:lnTo>
                  <a:lnTo>
                    <a:pt x="82713" y="193833"/>
                  </a:lnTo>
                  <a:lnTo>
                    <a:pt x="107865" y="197283"/>
                  </a:lnTo>
                  <a:lnTo>
                    <a:pt x="128402" y="192577"/>
                  </a:lnTo>
                  <a:lnTo>
                    <a:pt x="160650" y="170491"/>
                  </a:lnTo>
                  <a:lnTo>
                    <a:pt x="182430" y="144883"/>
                  </a:lnTo>
                  <a:lnTo>
                    <a:pt x="190398" y="118985"/>
                  </a:lnTo>
                  <a:lnTo>
                    <a:pt x="191764" y="77759"/>
                  </a:lnTo>
                  <a:lnTo>
                    <a:pt x="186358" y="55617"/>
                  </a:lnTo>
                  <a:lnTo>
                    <a:pt x="163823" y="22338"/>
                  </a:lnTo>
                  <a:lnTo>
                    <a:pt x="151712" y="9928"/>
                  </a:lnTo>
                  <a:lnTo>
                    <a:pt x="133601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4843109" y="2111866"/>
              <a:ext cx="252684" cy="227518"/>
            </a:xfrm>
            <a:custGeom>
              <a:avLst/>
              <a:gdLst/>
              <a:ahLst/>
              <a:cxnLst/>
              <a:rect l="0" t="0" r="0" b="0"/>
              <a:pathLst>
                <a:path w="252684" h="227518">
                  <a:moveTo>
                    <a:pt x="0" y="67533"/>
                  </a:moveTo>
                  <a:lnTo>
                    <a:pt x="3119" y="110224"/>
                  </a:lnTo>
                  <a:lnTo>
                    <a:pt x="10722" y="169601"/>
                  </a:lnTo>
                  <a:lnTo>
                    <a:pt x="25054" y="225036"/>
                  </a:lnTo>
                  <a:lnTo>
                    <a:pt x="27231" y="227517"/>
                  </a:lnTo>
                  <a:lnTo>
                    <a:pt x="28682" y="224492"/>
                  </a:lnTo>
                  <a:lnTo>
                    <a:pt x="29125" y="207482"/>
                  </a:lnTo>
                  <a:lnTo>
                    <a:pt x="22997" y="152022"/>
                  </a:lnTo>
                  <a:lnTo>
                    <a:pt x="27029" y="95660"/>
                  </a:lnTo>
                  <a:lnTo>
                    <a:pt x="40261" y="40637"/>
                  </a:lnTo>
                  <a:lnTo>
                    <a:pt x="51429" y="16974"/>
                  </a:lnTo>
                  <a:lnTo>
                    <a:pt x="60022" y="9261"/>
                  </a:lnTo>
                  <a:lnTo>
                    <a:pt x="82048" y="690"/>
                  </a:lnTo>
                  <a:lnTo>
                    <a:pt x="104316" y="0"/>
                  </a:lnTo>
                  <a:lnTo>
                    <a:pt x="147207" y="9089"/>
                  </a:lnTo>
                  <a:lnTo>
                    <a:pt x="173338" y="24350"/>
                  </a:lnTo>
                  <a:lnTo>
                    <a:pt x="210288" y="60445"/>
                  </a:lnTo>
                  <a:lnTo>
                    <a:pt x="228424" y="89609"/>
                  </a:lnTo>
                  <a:lnTo>
                    <a:pt x="247582" y="141366"/>
                  </a:lnTo>
                  <a:lnTo>
                    <a:pt x="252683" y="18334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5380062" y="2179399"/>
              <a:ext cx="115814" cy="21057"/>
            </a:xfrm>
            <a:custGeom>
              <a:avLst/>
              <a:gdLst/>
              <a:ahLst/>
              <a:cxnLst/>
              <a:rect l="0" t="0" r="0" b="0"/>
              <a:pathLst>
                <a:path w="115814" h="21057">
                  <a:moveTo>
                    <a:pt x="115813" y="0"/>
                  </a:moveTo>
                  <a:lnTo>
                    <a:pt x="99046" y="11178"/>
                  </a:lnTo>
                  <a:lnTo>
                    <a:pt x="47467" y="19105"/>
                  </a:lnTo>
                  <a:lnTo>
                    <a:pt x="0" y="210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9" name="Group 58"/>
          <p:cNvGrpSpPr/>
          <p:nvPr/>
        </p:nvGrpSpPr>
        <p:grpSpPr>
          <a:xfrm>
            <a:off x="5643274" y="1810901"/>
            <a:ext cx="3455053" cy="536954"/>
            <a:chOff x="5643274" y="1810901"/>
            <a:chExt cx="3455053" cy="536954"/>
          </a:xfrm>
        </p:grpSpPr>
        <p:sp>
          <p:nvSpPr>
            <p:cNvPr id="46" name="Freeform 45"/>
            <p:cNvSpPr/>
            <p:nvPr/>
          </p:nvSpPr>
          <p:spPr>
            <a:xfrm>
              <a:off x="5643274" y="1810901"/>
              <a:ext cx="252685" cy="431670"/>
            </a:xfrm>
            <a:custGeom>
              <a:avLst/>
              <a:gdLst/>
              <a:ahLst/>
              <a:cxnLst/>
              <a:rect l="0" t="0" r="0" b="0"/>
              <a:pathLst>
                <a:path w="252685" h="431670">
                  <a:moveTo>
                    <a:pt x="0" y="0"/>
                  </a:moveTo>
                  <a:lnTo>
                    <a:pt x="0" y="48931"/>
                  </a:lnTo>
                  <a:lnTo>
                    <a:pt x="0" y="96776"/>
                  </a:lnTo>
                  <a:lnTo>
                    <a:pt x="3120" y="151117"/>
                  </a:lnTo>
                  <a:lnTo>
                    <a:pt x="8334" y="211672"/>
                  </a:lnTo>
                  <a:lnTo>
                    <a:pt x="12998" y="264709"/>
                  </a:lnTo>
                  <a:lnTo>
                    <a:pt x="25054" y="325249"/>
                  </a:lnTo>
                  <a:lnTo>
                    <a:pt x="30295" y="385128"/>
                  </a:lnTo>
                  <a:lnTo>
                    <a:pt x="30033" y="419698"/>
                  </a:lnTo>
                  <a:lnTo>
                    <a:pt x="28211" y="420179"/>
                  </a:lnTo>
                  <a:lnTo>
                    <a:pt x="25826" y="416990"/>
                  </a:lnTo>
                  <a:lnTo>
                    <a:pt x="21685" y="357307"/>
                  </a:lnTo>
                  <a:lnTo>
                    <a:pt x="26770" y="307276"/>
                  </a:lnTo>
                  <a:lnTo>
                    <a:pt x="45524" y="252941"/>
                  </a:lnTo>
                  <a:lnTo>
                    <a:pt x="51407" y="242327"/>
                  </a:lnTo>
                  <a:lnTo>
                    <a:pt x="67301" y="227414"/>
                  </a:lnTo>
                  <a:lnTo>
                    <a:pt x="76453" y="221799"/>
                  </a:lnTo>
                  <a:lnTo>
                    <a:pt x="99100" y="218680"/>
                  </a:lnTo>
                  <a:lnTo>
                    <a:pt x="122424" y="222364"/>
                  </a:lnTo>
                  <a:lnTo>
                    <a:pt x="148708" y="237591"/>
                  </a:lnTo>
                  <a:lnTo>
                    <a:pt x="178550" y="266817"/>
                  </a:lnTo>
                  <a:lnTo>
                    <a:pt x="212853" y="323565"/>
                  </a:lnTo>
                  <a:lnTo>
                    <a:pt x="234513" y="384244"/>
                  </a:lnTo>
                  <a:lnTo>
                    <a:pt x="252684" y="4316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5971599" y="2026213"/>
              <a:ext cx="250744" cy="258471"/>
            </a:xfrm>
            <a:custGeom>
              <a:avLst/>
              <a:gdLst/>
              <a:ahLst/>
              <a:cxnLst/>
              <a:rect l="0" t="0" r="0" b="0"/>
              <a:pathLst>
                <a:path w="250744" h="258471">
                  <a:moveTo>
                    <a:pt x="155986" y="90014"/>
                  </a:moveTo>
                  <a:lnTo>
                    <a:pt x="152867" y="47323"/>
                  </a:lnTo>
                  <a:lnTo>
                    <a:pt x="150397" y="36987"/>
                  </a:lnTo>
                  <a:lnTo>
                    <a:pt x="138295" y="19263"/>
                  </a:lnTo>
                  <a:lnTo>
                    <a:pt x="130154" y="11262"/>
                  </a:lnTo>
                  <a:lnTo>
                    <a:pt x="108630" y="2371"/>
                  </a:lnTo>
                  <a:lnTo>
                    <a:pt x="96339" y="0"/>
                  </a:lnTo>
                  <a:lnTo>
                    <a:pt x="73324" y="3605"/>
                  </a:lnTo>
                  <a:lnTo>
                    <a:pt x="52567" y="14176"/>
                  </a:lnTo>
                  <a:lnTo>
                    <a:pt x="27727" y="41028"/>
                  </a:lnTo>
                  <a:lnTo>
                    <a:pt x="7889" y="78100"/>
                  </a:lnTo>
                  <a:lnTo>
                    <a:pt x="0" y="132548"/>
                  </a:lnTo>
                  <a:lnTo>
                    <a:pt x="1754" y="171247"/>
                  </a:lnTo>
                  <a:lnTo>
                    <a:pt x="12827" y="215765"/>
                  </a:lnTo>
                  <a:lnTo>
                    <a:pt x="18433" y="224151"/>
                  </a:lnTo>
                  <a:lnTo>
                    <a:pt x="34020" y="236588"/>
                  </a:lnTo>
                  <a:lnTo>
                    <a:pt x="58885" y="239776"/>
                  </a:lnTo>
                  <a:lnTo>
                    <a:pt x="85924" y="236124"/>
                  </a:lnTo>
                  <a:lnTo>
                    <a:pt x="105740" y="226702"/>
                  </a:lnTo>
                  <a:lnTo>
                    <a:pt x="119227" y="211596"/>
                  </a:lnTo>
                  <a:lnTo>
                    <a:pt x="145004" y="152767"/>
                  </a:lnTo>
                  <a:lnTo>
                    <a:pt x="152732" y="118357"/>
                  </a:lnTo>
                  <a:lnTo>
                    <a:pt x="153370" y="100271"/>
                  </a:lnTo>
                  <a:lnTo>
                    <a:pt x="151903" y="100362"/>
                  </a:lnTo>
                  <a:lnTo>
                    <a:pt x="149754" y="103932"/>
                  </a:lnTo>
                  <a:lnTo>
                    <a:pt x="150487" y="117257"/>
                  </a:lnTo>
                  <a:lnTo>
                    <a:pt x="170903" y="171764"/>
                  </a:lnTo>
                  <a:lnTo>
                    <a:pt x="185623" y="203924"/>
                  </a:lnTo>
                  <a:lnTo>
                    <a:pt x="231392" y="248636"/>
                  </a:lnTo>
                  <a:lnTo>
                    <a:pt x="250743" y="2584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6320013" y="1947772"/>
              <a:ext cx="236359" cy="291375"/>
            </a:xfrm>
            <a:custGeom>
              <a:avLst/>
              <a:gdLst/>
              <a:ahLst/>
              <a:cxnLst/>
              <a:rect l="0" t="0" r="0" b="0"/>
              <a:pathLst>
                <a:path w="236359" h="291375">
                  <a:moveTo>
                    <a:pt x="155013" y="0"/>
                  </a:moveTo>
                  <a:lnTo>
                    <a:pt x="106082" y="11452"/>
                  </a:lnTo>
                  <a:lnTo>
                    <a:pt x="64475" y="24450"/>
                  </a:lnTo>
                  <a:lnTo>
                    <a:pt x="24565" y="49803"/>
                  </a:lnTo>
                  <a:lnTo>
                    <a:pt x="1458" y="70388"/>
                  </a:lnTo>
                  <a:lnTo>
                    <a:pt x="0" y="76171"/>
                  </a:lnTo>
                  <a:lnTo>
                    <a:pt x="2538" y="81196"/>
                  </a:lnTo>
                  <a:lnTo>
                    <a:pt x="7739" y="85716"/>
                  </a:lnTo>
                  <a:lnTo>
                    <a:pt x="70916" y="105018"/>
                  </a:lnTo>
                  <a:lnTo>
                    <a:pt x="132586" y="122797"/>
                  </a:lnTo>
                  <a:lnTo>
                    <a:pt x="186418" y="145964"/>
                  </a:lnTo>
                  <a:lnTo>
                    <a:pt x="212541" y="165561"/>
                  </a:lnTo>
                  <a:lnTo>
                    <a:pt x="229510" y="191774"/>
                  </a:lnTo>
                  <a:lnTo>
                    <a:pt x="236358" y="227358"/>
                  </a:lnTo>
                  <a:lnTo>
                    <a:pt x="231720" y="250786"/>
                  </a:lnTo>
                  <a:lnTo>
                    <a:pt x="227208" y="261947"/>
                  </a:lnTo>
                  <a:lnTo>
                    <a:pt x="212836" y="277468"/>
                  </a:lnTo>
                  <a:lnTo>
                    <a:pt x="204090" y="283244"/>
                  </a:lnTo>
                  <a:lnTo>
                    <a:pt x="163835" y="291374"/>
                  </a:lnTo>
                  <a:lnTo>
                    <a:pt x="102370" y="2842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6969865" y="1947772"/>
              <a:ext cx="157928" cy="279051"/>
            </a:xfrm>
            <a:custGeom>
              <a:avLst/>
              <a:gdLst/>
              <a:ahLst/>
              <a:cxnLst/>
              <a:rect l="0" t="0" r="0" b="0"/>
              <a:pathLst>
                <a:path w="157928" h="279051">
                  <a:moveTo>
                    <a:pt x="0" y="31585"/>
                  </a:moveTo>
                  <a:lnTo>
                    <a:pt x="11453" y="88849"/>
                  </a:lnTo>
                  <a:lnTo>
                    <a:pt x="24451" y="138239"/>
                  </a:lnTo>
                  <a:lnTo>
                    <a:pt x="43120" y="186799"/>
                  </a:lnTo>
                  <a:lnTo>
                    <a:pt x="70388" y="245129"/>
                  </a:lnTo>
                  <a:lnTo>
                    <a:pt x="91306" y="276441"/>
                  </a:lnTo>
                  <a:lnTo>
                    <a:pt x="97136" y="279050"/>
                  </a:lnTo>
                  <a:lnTo>
                    <a:pt x="102192" y="277281"/>
                  </a:lnTo>
                  <a:lnTo>
                    <a:pt x="106733" y="272591"/>
                  </a:lnTo>
                  <a:lnTo>
                    <a:pt x="126070" y="218636"/>
                  </a:lnTo>
                  <a:lnTo>
                    <a:pt x="140326" y="158871"/>
                  </a:lnTo>
                  <a:lnTo>
                    <a:pt x="145304" y="108034"/>
                  </a:lnTo>
                  <a:lnTo>
                    <a:pt x="148155" y="48029"/>
                  </a:lnTo>
                  <a:lnTo>
                    <a:pt x="157927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7197392" y="2003130"/>
              <a:ext cx="246256" cy="271026"/>
            </a:xfrm>
            <a:custGeom>
              <a:avLst/>
              <a:gdLst/>
              <a:ahLst/>
              <a:cxnLst/>
              <a:rect l="0" t="0" r="0" b="0"/>
              <a:pathLst>
                <a:path w="246256" h="271026">
                  <a:moveTo>
                    <a:pt x="183084" y="60455"/>
                  </a:moveTo>
                  <a:lnTo>
                    <a:pt x="173510" y="36409"/>
                  </a:lnTo>
                  <a:lnTo>
                    <a:pt x="162841" y="22082"/>
                  </a:lnTo>
                  <a:lnTo>
                    <a:pt x="138092" y="6451"/>
                  </a:lnTo>
                  <a:lnTo>
                    <a:pt x="97354" y="0"/>
                  </a:lnTo>
                  <a:lnTo>
                    <a:pt x="71282" y="4730"/>
                  </a:lnTo>
                  <a:lnTo>
                    <a:pt x="49167" y="15801"/>
                  </a:lnTo>
                  <a:lnTo>
                    <a:pt x="31538" y="32420"/>
                  </a:lnTo>
                  <a:lnTo>
                    <a:pt x="14049" y="67096"/>
                  </a:lnTo>
                  <a:lnTo>
                    <a:pt x="0" y="119565"/>
                  </a:lnTo>
                  <a:lnTo>
                    <a:pt x="6063" y="164938"/>
                  </a:lnTo>
                  <a:lnTo>
                    <a:pt x="18330" y="197088"/>
                  </a:lnTo>
                  <a:lnTo>
                    <a:pt x="43436" y="233803"/>
                  </a:lnTo>
                  <a:lnTo>
                    <a:pt x="51381" y="236852"/>
                  </a:lnTo>
                  <a:lnTo>
                    <a:pt x="60187" y="236545"/>
                  </a:lnTo>
                  <a:lnTo>
                    <a:pt x="78160" y="229964"/>
                  </a:lnTo>
                  <a:lnTo>
                    <a:pt x="93948" y="219241"/>
                  </a:lnTo>
                  <a:lnTo>
                    <a:pt x="115989" y="188871"/>
                  </a:lnTo>
                  <a:lnTo>
                    <a:pt x="131749" y="155826"/>
                  </a:lnTo>
                  <a:lnTo>
                    <a:pt x="139149" y="103644"/>
                  </a:lnTo>
                  <a:lnTo>
                    <a:pt x="141601" y="65713"/>
                  </a:lnTo>
                  <a:lnTo>
                    <a:pt x="143731" y="66300"/>
                  </a:lnTo>
                  <a:lnTo>
                    <a:pt x="146320" y="71371"/>
                  </a:lnTo>
                  <a:lnTo>
                    <a:pt x="153936" y="125988"/>
                  </a:lnTo>
                  <a:lnTo>
                    <a:pt x="171607" y="180245"/>
                  </a:lnTo>
                  <a:lnTo>
                    <a:pt x="204478" y="235457"/>
                  </a:lnTo>
                  <a:lnTo>
                    <a:pt x="225299" y="256197"/>
                  </a:lnTo>
                  <a:lnTo>
                    <a:pt x="246255" y="27102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7523260" y="1979357"/>
              <a:ext cx="67787" cy="266669"/>
            </a:xfrm>
            <a:custGeom>
              <a:avLst/>
              <a:gdLst/>
              <a:ahLst/>
              <a:cxnLst/>
              <a:rect l="0" t="0" r="0" b="0"/>
              <a:pathLst>
                <a:path w="67787" h="266669">
                  <a:moveTo>
                    <a:pt x="25673" y="115814"/>
                  </a:moveTo>
                  <a:lnTo>
                    <a:pt x="17339" y="153292"/>
                  </a:lnTo>
                  <a:lnTo>
                    <a:pt x="18914" y="188139"/>
                  </a:lnTo>
                  <a:lnTo>
                    <a:pt x="33188" y="241975"/>
                  </a:lnTo>
                  <a:lnTo>
                    <a:pt x="39931" y="263132"/>
                  </a:lnTo>
                  <a:lnTo>
                    <a:pt x="43367" y="266668"/>
                  </a:lnTo>
                  <a:lnTo>
                    <a:pt x="46828" y="265516"/>
                  </a:lnTo>
                  <a:lnTo>
                    <a:pt x="50304" y="261239"/>
                  </a:lnTo>
                  <a:lnTo>
                    <a:pt x="51452" y="254878"/>
                  </a:lnTo>
                  <a:lnTo>
                    <a:pt x="49608" y="238451"/>
                  </a:lnTo>
                  <a:lnTo>
                    <a:pt x="27322" y="185906"/>
                  </a:lnTo>
                  <a:lnTo>
                    <a:pt x="11960" y="132648"/>
                  </a:lnTo>
                  <a:lnTo>
                    <a:pt x="0" y="85474"/>
                  </a:lnTo>
                  <a:lnTo>
                    <a:pt x="1785" y="63725"/>
                  </a:lnTo>
                  <a:lnTo>
                    <a:pt x="9597" y="45480"/>
                  </a:lnTo>
                  <a:lnTo>
                    <a:pt x="14955" y="37339"/>
                  </a:lnTo>
                  <a:lnTo>
                    <a:pt x="30268" y="25174"/>
                  </a:lnTo>
                  <a:lnTo>
                    <a:pt x="67786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7743385" y="2074114"/>
              <a:ext cx="26647" cy="178985"/>
            </a:xfrm>
            <a:custGeom>
              <a:avLst/>
              <a:gdLst/>
              <a:ahLst/>
              <a:cxnLst/>
              <a:rect l="0" t="0" r="0" b="0"/>
              <a:pathLst>
                <a:path w="26647" h="178985">
                  <a:moveTo>
                    <a:pt x="5589" y="0"/>
                  </a:moveTo>
                  <a:lnTo>
                    <a:pt x="0" y="16767"/>
                  </a:lnTo>
                  <a:lnTo>
                    <a:pt x="2113" y="49551"/>
                  </a:lnTo>
                  <a:lnTo>
                    <a:pt x="12138" y="102551"/>
                  </a:lnTo>
                  <a:lnTo>
                    <a:pt x="18451" y="151841"/>
                  </a:lnTo>
                  <a:lnTo>
                    <a:pt x="26646" y="1789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7738446" y="1916186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7889572" y="2057284"/>
              <a:ext cx="227900" cy="216872"/>
            </a:xfrm>
            <a:custGeom>
              <a:avLst/>
              <a:gdLst/>
              <a:ahLst/>
              <a:cxnLst/>
              <a:rect l="0" t="0" r="0" b="0"/>
              <a:pathLst>
                <a:path w="227900" h="216872">
                  <a:moveTo>
                    <a:pt x="143671" y="48415"/>
                  </a:moveTo>
                  <a:lnTo>
                    <a:pt x="114363" y="10042"/>
                  </a:lnTo>
                  <a:lnTo>
                    <a:pt x="91651" y="2114"/>
                  </a:lnTo>
                  <a:lnTo>
                    <a:pt x="77406" y="0"/>
                  </a:lnTo>
                  <a:lnTo>
                    <a:pt x="55339" y="3891"/>
                  </a:lnTo>
                  <a:lnTo>
                    <a:pt x="46179" y="8204"/>
                  </a:lnTo>
                  <a:lnTo>
                    <a:pt x="32880" y="22354"/>
                  </a:lnTo>
                  <a:lnTo>
                    <a:pt x="4906" y="71369"/>
                  </a:lnTo>
                  <a:lnTo>
                    <a:pt x="0" y="109679"/>
                  </a:lnTo>
                  <a:lnTo>
                    <a:pt x="6605" y="148325"/>
                  </a:lnTo>
                  <a:lnTo>
                    <a:pt x="22861" y="175634"/>
                  </a:lnTo>
                  <a:lnTo>
                    <a:pt x="35776" y="191135"/>
                  </a:lnTo>
                  <a:lnTo>
                    <a:pt x="44835" y="195034"/>
                  </a:lnTo>
                  <a:lnTo>
                    <a:pt x="67378" y="196247"/>
                  </a:lnTo>
                  <a:lnTo>
                    <a:pt x="76432" y="192593"/>
                  </a:lnTo>
                  <a:lnTo>
                    <a:pt x="89611" y="179175"/>
                  </a:lnTo>
                  <a:lnTo>
                    <a:pt x="103606" y="151890"/>
                  </a:lnTo>
                  <a:lnTo>
                    <a:pt x="109573" y="115989"/>
                  </a:lnTo>
                  <a:lnTo>
                    <a:pt x="105524" y="78530"/>
                  </a:lnTo>
                  <a:lnTo>
                    <a:pt x="122100" y="123680"/>
                  </a:lnTo>
                  <a:lnTo>
                    <a:pt x="168901" y="183083"/>
                  </a:lnTo>
                  <a:lnTo>
                    <a:pt x="227899" y="2168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8153996" y="1821430"/>
              <a:ext cx="245340" cy="415938"/>
            </a:xfrm>
            <a:custGeom>
              <a:avLst/>
              <a:gdLst/>
              <a:ahLst/>
              <a:cxnLst/>
              <a:rect l="0" t="0" r="0" b="0"/>
              <a:pathLst>
                <a:path w="245340" h="415938">
                  <a:moveTo>
                    <a:pt x="5589" y="0"/>
                  </a:moveTo>
                  <a:lnTo>
                    <a:pt x="0" y="16767"/>
                  </a:lnTo>
                  <a:lnTo>
                    <a:pt x="4045" y="78565"/>
                  </a:lnTo>
                  <a:lnTo>
                    <a:pt x="5132" y="130903"/>
                  </a:lnTo>
                  <a:lnTo>
                    <a:pt x="8573" y="181505"/>
                  </a:lnTo>
                  <a:lnTo>
                    <a:pt x="17002" y="228084"/>
                  </a:lnTo>
                  <a:lnTo>
                    <a:pt x="23789" y="283220"/>
                  </a:lnTo>
                  <a:lnTo>
                    <a:pt x="31671" y="343073"/>
                  </a:lnTo>
                  <a:lnTo>
                    <a:pt x="41134" y="377732"/>
                  </a:lnTo>
                  <a:lnTo>
                    <a:pt x="43323" y="379333"/>
                  </a:lnTo>
                  <a:lnTo>
                    <a:pt x="45757" y="365514"/>
                  </a:lnTo>
                  <a:lnTo>
                    <a:pt x="48489" y="316218"/>
                  </a:lnTo>
                  <a:lnTo>
                    <a:pt x="57165" y="271769"/>
                  </a:lnTo>
                  <a:lnTo>
                    <a:pt x="67896" y="251027"/>
                  </a:lnTo>
                  <a:lnTo>
                    <a:pt x="83584" y="237130"/>
                  </a:lnTo>
                  <a:lnTo>
                    <a:pt x="92681" y="231786"/>
                  </a:lnTo>
                  <a:lnTo>
                    <a:pt x="112147" y="228968"/>
                  </a:lnTo>
                  <a:lnTo>
                    <a:pt x="153240" y="236691"/>
                  </a:lnTo>
                  <a:lnTo>
                    <a:pt x="179059" y="251714"/>
                  </a:lnTo>
                  <a:lnTo>
                    <a:pt x="214810" y="286157"/>
                  </a:lnTo>
                  <a:lnTo>
                    <a:pt x="239624" y="337160"/>
                  </a:lnTo>
                  <a:lnTo>
                    <a:pt x="245339" y="374160"/>
                  </a:lnTo>
                  <a:lnTo>
                    <a:pt x="240437" y="394801"/>
                  </a:lnTo>
                  <a:lnTo>
                    <a:pt x="235854" y="403580"/>
                  </a:lnTo>
                  <a:lnTo>
                    <a:pt x="228119" y="409433"/>
                  </a:lnTo>
                  <a:lnTo>
                    <a:pt x="207047" y="415937"/>
                  </a:lnTo>
                  <a:lnTo>
                    <a:pt x="149325" y="411706"/>
                  </a:lnTo>
                  <a:lnTo>
                    <a:pt x="107941" y="399606"/>
                  </a:lnTo>
                  <a:lnTo>
                    <a:pt x="89817" y="3895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8496497" y="1821430"/>
              <a:ext cx="10530" cy="431669"/>
            </a:xfrm>
            <a:custGeom>
              <a:avLst/>
              <a:gdLst/>
              <a:ahLst/>
              <a:cxnLst/>
              <a:rect l="0" t="0" r="0" b="0"/>
              <a:pathLst>
                <a:path w="10530" h="431669">
                  <a:moveTo>
                    <a:pt x="10529" y="0"/>
                  </a:moveTo>
                  <a:lnTo>
                    <a:pt x="7409" y="54144"/>
                  </a:lnTo>
                  <a:lnTo>
                    <a:pt x="2195" y="101440"/>
                  </a:lnTo>
                  <a:lnTo>
                    <a:pt x="651" y="159908"/>
                  </a:lnTo>
                  <a:lnTo>
                    <a:pt x="193" y="221685"/>
                  </a:lnTo>
                  <a:lnTo>
                    <a:pt x="3177" y="284443"/>
                  </a:lnTo>
                  <a:lnTo>
                    <a:pt x="5232" y="344372"/>
                  </a:lnTo>
                  <a:lnTo>
                    <a:pt x="1550" y="392934"/>
                  </a:lnTo>
                  <a:lnTo>
                    <a:pt x="0" y="43166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8586914" y="2006583"/>
              <a:ext cx="161975" cy="257044"/>
            </a:xfrm>
            <a:custGeom>
              <a:avLst/>
              <a:gdLst/>
              <a:ahLst/>
              <a:cxnLst/>
              <a:rect l="0" t="0" r="0" b="0"/>
              <a:pathLst>
                <a:path w="161975" h="257044">
                  <a:moveTo>
                    <a:pt x="4339" y="141230"/>
                  </a:moveTo>
                  <a:lnTo>
                    <a:pt x="65450" y="123272"/>
                  </a:lnTo>
                  <a:lnTo>
                    <a:pt x="125471" y="100492"/>
                  </a:lnTo>
                  <a:lnTo>
                    <a:pt x="155134" y="75347"/>
                  </a:lnTo>
                  <a:lnTo>
                    <a:pt x="159852" y="65723"/>
                  </a:lnTo>
                  <a:lnTo>
                    <a:pt x="161974" y="45670"/>
                  </a:lnTo>
                  <a:lnTo>
                    <a:pt x="155898" y="25059"/>
                  </a:lnTo>
                  <a:lnTo>
                    <a:pt x="151002" y="14650"/>
                  </a:lnTo>
                  <a:lnTo>
                    <a:pt x="143059" y="7710"/>
                  </a:lnTo>
                  <a:lnTo>
                    <a:pt x="121755" y="0"/>
                  </a:lnTo>
                  <a:lnTo>
                    <a:pt x="89043" y="1248"/>
                  </a:lnTo>
                  <a:lnTo>
                    <a:pt x="70842" y="12335"/>
                  </a:lnTo>
                  <a:lnTo>
                    <a:pt x="32855" y="51987"/>
                  </a:lnTo>
                  <a:lnTo>
                    <a:pt x="13828" y="87751"/>
                  </a:lnTo>
                  <a:lnTo>
                    <a:pt x="0" y="150031"/>
                  </a:lnTo>
                  <a:lnTo>
                    <a:pt x="1233" y="182832"/>
                  </a:lnTo>
                  <a:lnTo>
                    <a:pt x="14598" y="214778"/>
                  </a:lnTo>
                  <a:lnTo>
                    <a:pt x="33076" y="232800"/>
                  </a:lnTo>
                  <a:lnTo>
                    <a:pt x="56885" y="246268"/>
                  </a:lnTo>
                  <a:lnTo>
                    <a:pt x="120153" y="25704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8864383" y="2000414"/>
              <a:ext cx="233944" cy="347441"/>
            </a:xfrm>
            <a:custGeom>
              <a:avLst/>
              <a:gdLst/>
              <a:ahLst/>
              <a:cxnLst/>
              <a:rect l="0" t="0" r="0" b="0"/>
              <a:pathLst>
                <a:path w="233944" h="347441">
                  <a:moveTo>
                    <a:pt x="126954" y="0"/>
                  </a:moveTo>
                  <a:lnTo>
                    <a:pt x="82991" y="20244"/>
                  </a:lnTo>
                  <a:lnTo>
                    <a:pt x="27095" y="59898"/>
                  </a:lnTo>
                  <a:lnTo>
                    <a:pt x="4689" y="80789"/>
                  </a:lnTo>
                  <a:lnTo>
                    <a:pt x="991" y="88954"/>
                  </a:lnTo>
                  <a:lnTo>
                    <a:pt x="0" y="107386"/>
                  </a:lnTo>
                  <a:lnTo>
                    <a:pt x="4884" y="116044"/>
                  </a:lnTo>
                  <a:lnTo>
                    <a:pt x="22787" y="131904"/>
                  </a:lnTo>
                  <a:lnTo>
                    <a:pt x="65173" y="152744"/>
                  </a:lnTo>
                  <a:lnTo>
                    <a:pt x="125519" y="177334"/>
                  </a:lnTo>
                  <a:lnTo>
                    <a:pt x="179408" y="202482"/>
                  </a:lnTo>
                  <a:lnTo>
                    <a:pt x="199400" y="216334"/>
                  </a:lnTo>
                  <a:lnTo>
                    <a:pt x="216084" y="234189"/>
                  </a:lnTo>
                  <a:lnTo>
                    <a:pt x="233041" y="269561"/>
                  </a:lnTo>
                  <a:lnTo>
                    <a:pt x="233943" y="280313"/>
                  </a:lnTo>
                  <a:lnTo>
                    <a:pt x="228706" y="298499"/>
                  </a:lnTo>
                  <a:lnTo>
                    <a:pt x="212604" y="321891"/>
                  </a:lnTo>
                  <a:lnTo>
                    <a:pt x="193486" y="330236"/>
                  </a:lnTo>
                  <a:lnTo>
                    <a:pt x="130369" y="344659"/>
                  </a:lnTo>
                  <a:lnTo>
                    <a:pt x="105897" y="3474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0" name="Freeform 59"/>
          <p:cNvSpPr/>
          <p:nvPr/>
        </p:nvSpPr>
        <p:spPr>
          <a:xfrm>
            <a:off x="5411647" y="3032207"/>
            <a:ext cx="136872" cy="42115"/>
          </a:xfrm>
          <a:custGeom>
            <a:avLst/>
            <a:gdLst/>
            <a:ahLst/>
            <a:cxnLst/>
            <a:rect l="0" t="0" r="0" b="0"/>
            <a:pathLst>
              <a:path w="136872" h="42115">
                <a:moveTo>
                  <a:pt x="136871" y="0"/>
                </a:moveTo>
                <a:lnTo>
                  <a:pt x="120103" y="11178"/>
                </a:lnTo>
                <a:lnTo>
                  <a:pt x="64545" y="22876"/>
                </a:lnTo>
                <a:lnTo>
                  <a:pt x="9480" y="39154"/>
                </a:lnTo>
                <a:lnTo>
                  <a:pt x="0" y="42114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5" name="Group 74"/>
          <p:cNvGrpSpPr/>
          <p:nvPr/>
        </p:nvGrpSpPr>
        <p:grpSpPr>
          <a:xfrm>
            <a:off x="2663709" y="2411026"/>
            <a:ext cx="6188630" cy="901360"/>
            <a:chOff x="2663709" y="2411026"/>
            <a:chExt cx="6188630" cy="901360"/>
          </a:xfrm>
        </p:grpSpPr>
        <p:sp>
          <p:nvSpPr>
            <p:cNvPr id="61" name="Freeform 60"/>
            <p:cNvSpPr/>
            <p:nvPr/>
          </p:nvSpPr>
          <p:spPr>
            <a:xfrm>
              <a:off x="5679737" y="2841516"/>
              <a:ext cx="205694" cy="335708"/>
            </a:xfrm>
            <a:custGeom>
              <a:avLst/>
              <a:gdLst/>
              <a:ahLst/>
              <a:cxnLst/>
              <a:rect l="0" t="0" r="0" b="0"/>
              <a:pathLst>
                <a:path w="205694" h="335708">
                  <a:moveTo>
                    <a:pt x="47765" y="138048"/>
                  </a:moveTo>
                  <a:lnTo>
                    <a:pt x="41699" y="172840"/>
                  </a:lnTo>
                  <a:lnTo>
                    <a:pt x="46220" y="231705"/>
                  </a:lnTo>
                  <a:lnTo>
                    <a:pt x="53049" y="288740"/>
                  </a:lnTo>
                  <a:lnTo>
                    <a:pt x="56740" y="331007"/>
                  </a:lnTo>
                  <a:lnTo>
                    <a:pt x="54918" y="335707"/>
                  </a:lnTo>
                  <a:lnTo>
                    <a:pt x="51364" y="334162"/>
                  </a:lnTo>
                  <a:lnTo>
                    <a:pt x="42346" y="319966"/>
                  </a:lnTo>
                  <a:lnTo>
                    <a:pt x="23409" y="259419"/>
                  </a:lnTo>
                  <a:lnTo>
                    <a:pt x="10373" y="204440"/>
                  </a:lnTo>
                  <a:lnTo>
                    <a:pt x="3464" y="148520"/>
                  </a:lnTo>
                  <a:lnTo>
                    <a:pt x="0" y="121645"/>
                  </a:lnTo>
                  <a:lnTo>
                    <a:pt x="10266" y="64962"/>
                  </a:lnTo>
                  <a:lnTo>
                    <a:pt x="20017" y="27356"/>
                  </a:lnTo>
                  <a:lnTo>
                    <a:pt x="25757" y="17460"/>
                  </a:lnTo>
                  <a:lnTo>
                    <a:pt x="41493" y="3345"/>
                  </a:lnTo>
                  <a:lnTo>
                    <a:pt x="50603" y="283"/>
                  </a:lnTo>
                  <a:lnTo>
                    <a:pt x="70083" y="0"/>
                  </a:lnTo>
                  <a:lnTo>
                    <a:pt x="106371" y="12007"/>
                  </a:lnTo>
                  <a:lnTo>
                    <a:pt x="135580" y="30383"/>
                  </a:lnTo>
                  <a:lnTo>
                    <a:pt x="148405" y="46913"/>
                  </a:lnTo>
                  <a:lnTo>
                    <a:pt x="173699" y="106781"/>
                  </a:lnTo>
                  <a:lnTo>
                    <a:pt x="195129" y="169662"/>
                  </a:lnTo>
                  <a:lnTo>
                    <a:pt x="202562" y="204347"/>
                  </a:lnTo>
                  <a:lnTo>
                    <a:pt x="205693" y="24333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5961932" y="2895336"/>
              <a:ext cx="256702" cy="268495"/>
            </a:xfrm>
            <a:custGeom>
              <a:avLst/>
              <a:gdLst/>
              <a:ahLst/>
              <a:cxnLst/>
              <a:rect l="0" t="0" r="0" b="0"/>
              <a:pathLst>
                <a:path w="256702" h="268495">
                  <a:moveTo>
                    <a:pt x="144596" y="21057"/>
                  </a:moveTo>
                  <a:lnTo>
                    <a:pt x="133418" y="9879"/>
                  </a:lnTo>
                  <a:lnTo>
                    <a:pt x="115452" y="4391"/>
                  </a:lnTo>
                  <a:lnTo>
                    <a:pt x="104109" y="2927"/>
                  </a:lnTo>
                  <a:lnTo>
                    <a:pt x="82149" y="10660"/>
                  </a:lnTo>
                  <a:lnTo>
                    <a:pt x="31218" y="46811"/>
                  </a:lnTo>
                  <a:lnTo>
                    <a:pt x="9593" y="85156"/>
                  </a:lnTo>
                  <a:lnTo>
                    <a:pt x="2707" y="106867"/>
                  </a:lnTo>
                  <a:lnTo>
                    <a:pt x="0" y="144229"/>
                  </a:lnTo>
                  <a:lnTo>
                    <a:pt x="12066" y="199624"/>
                  </a:lnTo>
                  <a:lnTo>
                    <a:pt x="27600" y="231504"/>
                  </a:lnTo>
                  <a:lnTo>
                    <a:pt x="52609" y="257587"/>
                  </a:lnTo>
                  <a:lnTo>
                    <a:pt x="78367" y="266561"/>
                  </a:lnTo>
                  <a:lnTo>
                    <a:pt x="125753" y="268494"/>
                  </a:lnTo>
                  <a:lnTo>
                    <a:pt x="157278" y="263221"/>
                  </a:lnTo>
                  <a:lnTo>
                    <a:pt x="193588" y="247098"/>
                  </a:lnTo>
                  <a:lnTo>
                    <a:pt x="211604" y="234214"/>
                  </a:lnTo>
                  <a:lnTo>
                    <a:pt x="224290" y="217569"/>
                  </a:lnTo>
                  <a:lnTo>
                    <a:pt x="251840" y="158416"/>
                  </a:lnTo>
                  <a:lnTo>
                    <a:pt x="256701" y="111539"/>
                  </a:lnTo>
                  <a:lnTo>
                    <a:pt x="250082" y="68664"/>
                  </a:lnTo>
                  <a:lnTo>
                    <a:pt x="239832" y="44556"/>
                  </a:lnTo>
                  <a:lnTo>
                    <a:pt x="19723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6550503" y="2817109"/>
              <a:ext cx="187736" cy="288798"/>
            </a:xfrm>
            <a:custGeom>
              <a:avLst/>
              <a:gdLst/>
              <a:ahLst/>
              <a:cxnLst/>
              <a:rect l="0" t="0" r="0" b="0"/>
              <a:pathLst>
                <a:path w="187736" h="288798">
                  <a:moveTo>
                    <a:pt x="19279" y="109813"/>
                  </a:moveTo>
                  <a:lnTo>
                    <a:pt x="77897" y="104224"/>
                  </a:lnTo>
                  <a:lnTo>
                    <a:pt x="130900" y="91855"/>
                  </a:lnTo>
                  <a:lnTo>
                    <a:pt x="164266" y="80445"/>
                  </a:lnTo>
                  <a:lnTo>
                    <a:pt x="181594" y="69075"/>
                  </a:lnTo>
                  <a:lnTo>
                    <a:pt x="185981" y="61597"/>
                  </a:lnTo>
                  <a:lnTo>
                    <a:pt x="187735" y="43930"/>
                  </a:lnTo>
                  <a:lnTo>
                    <a:pt x="176556" y="14253"/>
                  </a:lnTo>
                  <a:lnTo>
                    <a:pt x="167414" y="7502"/>
                  </a:lnTo>
                  <a:lnTo>
                    <a:pt x="141659" y="0"/>
                  </a:lnTo>
                  <a:lnTo>
                    <a:pt x="94274" y="1367"/>
                  </a:lnTo>
                  <a:lnTo>
                    <a:pt x="54369" y="14770"/>
                  </a:lnTo>
                  <a:lnTo>
                    <a:pt x="37604" y="33256"/>
                  </a:lnTo>
                  <a:lnTo>
                    <a:pt x="7221" y="89550"/>
                  </a:lnTo>
                  <a:lnTo>
                    <a:pt x="0" y="148488"/>
                  </a:lnTo>
                  <a:lnTo>
                    <a:pt x="1352" y="183154"/>
                  </a:lnTo>
                  <a:lnTo>
                    <a:pt x="15267" y="222401"/>
                  </a:lnTo>
                  <a:lnTo>
                    <a:pt x="35378" y="255086"/>
                  </a:lnTo>
                  <a:lnTo>
                    <a:pt x="60704" y="277769"/>
                  </a:lnTo>
                  <a:lnTo>
                    <a:pt x="82450" y="2887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6804886" y="2849934"/>
              <a:ext cx="322907" cy="462452"/>
            </a:xfrm>
            <a:custGeom>
              <a:avLst/>
              <a:gdLst/>
              <a:ahLst/>
              <a:cxnLst/>
              <a:rect l="0" t="0" r="0" b="0"/>
              <a:pathLst>
                <a:path w="322907" h="462452">
                  <a:moveTo>
                    <a:pt x="175508" y="119102"/>
                  </a:moveTo>
                  <a:lnTo>
                    <a:pt x="172388" y="76410"/>
                  </a:lnTo>
                  <a:lnTo>
                    <a:pt x="165931" y="56844"/>
                  </a:lnTo>
                  <a:lnTo>
                    <a:pt x="155264" y="40349"/>
                  </a:lnTo>
                  <a:lnTo>
                    <a:pt x="124926" y="17909"/>
                  </a:lnTo>
                  <a:lnTo>
                    <a:pt x="91890" y="2031"/>
                  </a:lnTo>
                  <a:lnTo>
                    <a:pt x="70494" y="0"/>
                  </a:lnTo>
                  <a:lnTo>
                    <a:pt x="59875" y="1096"/>
                  </a:lnTo>
                  <a:lnTo>
                    <a:pt x="41837" y="11673"/>
                  </a:lnTo>
                  <a:lnTo>
                    <a:pt x="27191" y="28072"/>
                  </a:lnTo>
                  <a:lnTo>
                    <a:pt x="8257" y="70315"/>
                  </a:lnTo>
                  <a:lnTo>
                    <a:pt x="0" y="112836"/>
                  </a:lnTo>
                  <a:lnTo>
                    <a:pt x="408" y="142053"/>
                  </a:lnTo>
                  <a:lnTo>
                    <a:pt x="8388" y="162838"/>
                  </a:lnTo>
                  <a:lnTo>
                    <a:pt x="22853" y="176754"/>
                  </a:lnTo>
                  <a:lnTo>
                    <a:pt x="31624" y="182103"/>
                  </a:lnTo>
                  <a:lnTo>
                    <a:pt x="50728" y="184927"/>
                  </a:lnTo>
                  <a:lnTo>
                    <a:pt x="91588" y="177208"/>
                  </a:lnTo>
                  <a:lnTo>
                    <a:pt x="109354" y="164814"/>
                  </a:lnTo>
                  <a:lnTo>
                    <a:pt x="139824" y="128262"/>
                  </a:lnTo>
                  <a:lnTo>
                    <a:pt x="145869" y="126378"/>
                  </a:lnTo>
                  <a:lnTo>
                    <a:pt x="151070" y="129802"/>
                  </a:lnTo>
                  <a:lnTo>
                    <a:pt x="155706" y="136764"/>
                  </a:lnTo>
                  <a:lnTo>
                    <a:pt x="162231" y="180097"/>
                  </a:lnTo>
                  <a:lnTo>
                    <a:pt x="158576" y="231801"/>
                  </a:lnTo>
                  <a:lnTo>
                    <a:pt x="155673" y="284165"/>
                  </a:lnTo>
                  <a:lnTo>
                    <a:pt x="154813" y="342315"/>
                  </a:lnTo>
                  <a:lnTo>
                    <a:pt x="160147" y="398409"/>
                  </a:lnTo>
                  <a:lnTo>
                    <a:pt x="157959" y="460406"/>
                  </a:lnTo>
                  <a:lnTo>
                    <a:pt x="159129" y="462451"/>
                  </a:lnTo>
                  <a:lnTo>
                    <a:pt x="161079" y="460305"/>
                  </a:lnTo>
                  <a:lnTo>
                    <a:pt x="184880" y="406839"/>
                  </a:lnTo>
                  <a:lnTo>
                    <a:pt x="224847" y="355159"/>
                  </a:lnTo>
                  <a:lnTo>
                    <a:pt x="251348" y="339044"/>
                  </a:lnTo>
                  <a:lnTo>
                    <a:pt x="304226" y="322573"/>
                  </a:lnTo>
                  <a:lnTo>
                    <a:pt x="322906" y="31914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7039652" y="2811108"/>
              <a:ext cx="185739" cy="203128"/>
            </a:xfrm>
            <a:custGeom>
              <a:avLst/>
              <a:gdLst/>
              <a:ahLst/>
              <a:cxnLst/>
              <a:rect l="0" t="0" r="0" b="0"/>
              <a:pathLst>
                <a:path w="185739" h="203128">
                  <a:moveTo>
                    <a:pt x="24970" y="52643"/>
                  </a:moveTo>
                  <a:lnTo>
                    <a:pt x="13791" y="63821"/>
                  </a:lnTo>
                  <a:lnTo>
                    <a:pt x="1250" y="93130"/>
                  </a:lnTo>
                  <a:lnTo>
                    <a:pt x="0" y="115091"/>
                  </a:lnTo>
                  <a:lnTo>
                    <a:pt x="8729" y="157785"/>
                  </a:lnTo>
                  <a:lnTo>
                    <a:pt x="23927" y="183882"/>
                  </a:lnTo>
                  <a:lnTo>
                    <a:pt x="39714" y="195979"/>
                  </a:lnTo>
                  <a:lnTo>
                    <a:pt x="48837" y="200843"/>
                  </a:lnTo>
                  <a:lnTo>
                    <a:pt x="68332" y="203127"/>
                  </a:lnTo>
                  <a:lnTo>
                    <a:pt x="88696" y="199073"/>
                  </a:lnTo>
                  <a:lnTo>
                    <a:pt x="118721" y="183637"/>
                  </a:lnTo>
                  <a:lnTo>
                    <a:pt x="142955" y="163076"/>
                  </a:lnTo>
                  <a:lnTo>
                    <a:pt x="163783" y="134107"/>
                  </a:lnTo>
                  <a:lnTo>
                    <a:pt x="185738" y="74953"/>
                  </a:lnTo>
                  <a:lnTo>
                    <a:pt x="183769" y="53200"/>
                  </a:lnTo>
                  <a:lnTo>
                    <a:pt x="17236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7271631" y="2831318"/>
              <a:ext cx="256246" cy="200890"/>
            </a:xfrm>
            <a:custGeom>
              <a:avLst/>
              <a:gdLst/>
              <a:ahLst/>
              <a:cxnLst/>
              <a:rect l="0" t="0" r="0" b="0"/>
              <a:pathLst>
                <a:path w="256246" h="200890">
                  <a:moveTo>
                    <a:pt x="172016" y="95604"/>
                  </a:moveTo>
                  <a:lnTo>
                    <a:pt x="166427" y="73247"/>
                  </a:lnTo>
                  <a:lnTo>
                    <a:pt x="148085" y="52912"/>
                  </a:lnTo>
                  <a:lnTo>
                    <a:pt x="86265" y="4841"/>
                  </a:lnTo>
                  <a:lnTo>
                    <a:pt x="76244" y="0"/>
                  </a:lnTo>
                  <a:lnTo>
                    <a:pt x="52632" y="861"/>
                  </a:lnTo>
                  <a:lnTo>
                    <a:pt x="39784" y="4366"/>
                  </a:lnTo>
                  <a:lnTo>
                    <a:pt x="30049" y="10212"/>
                  </a:lnTo>
                  <a:lnTo>
                    <a:pt x="16113" y="26067"/>
                  </a:lnTo>
                  <a:lnTo>
                    <a:pt x="1690" y="60312"/>
                  </a:lnTo>
                  <a:lnTo>
                    <a:pt x="0" y="83428"/>
                  </a:lnTo>
                  <a:lnTo>
                    <a:pt x="8446" y="126864"/>
                  </a:lnTo>
                  <a:lnTo>
                    <a:pt x="20940" y="144982"/>
                  </a:lnTo>
                  <a:lnTo>
                    <a:pt x="57557" y="175678"/>
                  </a:lnTo>
                  <a:lnTo>
                    <a:pt x="67634" y="179402"/>
                  </a:lnTo>
                  <a:lnTo>
                    <a:pt x="88189" y="180421"/>
                  </a:lnTo>
                  <a:lnTo>
                    <a:pt x="105904" y="173854"/>
                  </a:lnTo>
                  <a:lnTo>
                    <a:pt x="113904" y="168828"/>
                  </a:lnTo>
                  <a:lnTo>
                    <a:pt x="125911" y="153884"/>
                  </a:lnTo>
                  <a:lnTo>
                    <a:pt x="162062" y="95174"/>
                  </a:lnTo>
                  <a:lnTo>
                    <a:pt x="168890" y="84789"/>
                  </a:lnTo>
                  <a:lnTo>
                    <a:pt x="173441" y="83715"/>
                  </a:lnTo>
                  <a:lnTo>
                    <a:pt x="176476" y="88847"/>
                  </a:lnTo>
                  <a:lnTo>
                    <a:pt x="191321" y="138215"/>
                  </a:lnTo>
                  <a:lnTo>
                    <a:pt x="209841" y="168281"/>
                  </a:lnTo>
                  <a:lnTo>
                    <a:pt x="234696" y="190187"/>
                  </a:lnTo>
                  <a:lnTo>
                    <a:pt x="256245" y="20088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7606038" y="2611067"/>
              <a:ext cx="22567" cy="379027"/>
            </a:xfrm>
            <a:custGeom>
              <a:avLst/>
              <a:gdLst/>
              <a:ahLst/>
              <a:cxnLst/>
              <a:rect l="0" t="0" r="0" b="0"/>
              <a:pathLst>
                <a:path w="22567" h="379027">
                  <a:moveTo>
                    <a:pt x="6065" y="0"/>
                  </a:moveTo>
                  <a:lnTo>
                    <a:pt x="6065" y="54144"/>
                  </a:lnTo>
                  <a:lnTo>
                    <a:pt x="6065" y="109091"/>
                  </a:lnTo>
                  <a:lnTo>
                    <a:pt x="0" y="158939"/>
                  </a:lnTo>
                  <a:lnTo>
                    <a:pt x="6088" y="203591"/>
                  </a:lnTo>
                  <a:lnTo>
                    <a:pt x="22274" y="257544"/>
                  </a:lnTo>
                  <a:lnTo>
                    <a:pt x="22566" y="303647"/>
                  </a:lnTo>
                  <a:lnTo>
                    <a:pt x="18364" y="343823"/>
                  </a:lnTo>
                  <a:lnTo>
                    <a:pt x="16594" y="3790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7932028" y="2773934"/>
              <a:ext cx="212117" cy="237217"/>
            </a:xfrm>
            <a:custGeom>
              <a:avLst/>
              <a:gdLst/>
              <a:ahLst/>
              <a:cxnLst/>
              <a:rect l="0" t="0" r="0" b="0"/>
              <a:pathLst>
                <a:path w="212117" h="237217">
                  <a:moveTo>
                    <a:pt x="153858" y="5589"/>
                  </a:moveTo>
                  <a:lnTo>
                    <a:pt x="137090" y="0"/>
                  </a:lnTo>
                  <a:lnTo>
                    <a:pt x="104306" y="2113"/>
                  </a:lnTo>
                  <a:lnTo>
                    <a:pt x="52476" y="14478"/>
                  </a:lnTo>
                  <a:lnTo>
                    <a:pt x="10349" y="38237"/>
                  </a:lnTo>
                  <a:lnTo>
                    <a:pt x="2034" y="44902"/>
                  </a:lnTo>
                  <a:lnTo>
                    <a:pt x="0" y="52854"/>
                  </a:lnTo>
                  <a:lnTo>
                    <a:pt x="2152" y="61666"/>
                  </a:lnTo>
                  <a:lnTo>
                    <a:pt x="13904" y="79645"/>
                  </a:lnTo>
                  <a:lnTo>
                    <a:pt x="30824" y="95435"/>
                  </a:lnTo>
                  <a:lnTo>
                    <a:pt x="88928" y="123413"/>
                  </a:lnTo>
                  <a:lnTo>
                    <a:pt x="150334" y="148357"/>
                  </a:lnTo>
                  <a:lnTo>
                    <a:pt x="183229" y="160845"/>
                  </a:lnTo>
                  <a:lnTo>
                    <a:pt x="200447" y="172468"/>
                  </a:lnTo>
                  <a:lnTo>
                    <a:pt x="205975" y="181182"/>
                  </a:lnTo>
                  <a:lnTo>
                    <a:pt x="212116" y="203343"/>
                  </a:lnTo>
                  <a:lnTo>
                    <a:pt x="209075" y="212294"/>
                  </a:lnTo>
                  <a:lnTo>
                    <a:pt x="202367" y="219432"/>
                  </a:lnTo>
                  <a:lnTo>
                    <a:pt x="193216" y="225360"/>
                  </a:lnTo>
                  <a:lnTo>
                    <a:pt x="152391" y="233703"/>
                  </a:lnTo>
                  <a:lnTo>
                    <a:pt x="101215" y="23721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8266334" y="2874279"/>
              <a:ext cx="9066" cy="126343"/>
            </a:xfrm>
            <a:custGeom>
              <a:avLst/>
              <a:gdLst/>
              <a:ahLst/>
              <a:cxnLst/>
              <a:rect l="0" t="0" r="0" b="0"/>
              <a:pathLst>
                <a:path w="9066" h="126343">
                  <a:moveTo>
                    <a:pt x="9065" y="0"/>
                  </a:moveTo>
                  <a:lnTo>
                    <a:pt x="0" y="58617"/>
                  </a:lnTo>
                  <a:lnTo>
                    <a:pt x="7063" y="114189"/>
                  </a:lnTo>
                  <a:lnTo>
                    <a:pt x="9065" y="1263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8264870" y="271635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8374587" y="2836572"/>
              <a:ext cx="170562" cy="387362"/>
            </a:xfrm>
            <a:custGeom>
              <a:avLst/>
              <a:gdLst/>
              <a:ahLst/>
              <a:cxnLst/>
              <a:rect l="0" t="0" r="0" b="0"/>
              <a:pathLst>
                <a:path w="170562" h="387362">
                  <a:moveTo>
                    <a:pt x="153496" y="121935"/>
                  </a:moveTo>
                  <a:lnTo>
                    <a:pt x="159085" y="105168"/>
                  </a:lnTo>
                  <a:lnTo>
                    <a:pt x="156972" y="72384"/>
                  </a:lnTo>
                  <a:lnTo>
                    <a:pt x="145682" y="49610"/>
                  </a:lnTo>
                  <a:lnTo>
                    <a:pt x="119595" y="20177"/>
                  </a:lnTo>
                  <a:lnTo>
                    <a:pt x="109838" y="11983"/>
                  </a:lnTo>
                  <a:lnTo>
                    <a:pt x="86519" y="2877"/>
                  </a:lnTo>
                  <a:lnTo>
                    <a:pt x="61727" y="0"/>
                  </a:lnTo>
                  <a:lnTo>
                    <a:pt x="39011" y="2621"/>
                  </a:lnTo>
                  <a:lnTo>
                    <a:pt x="29209" y="8468"/>
                  </a:lnTo>
                  <a:lnTo>
                    <a:pt x="12080" y="27442"/>
                  </a:lnTo>
                  <a:lnTo>
                    <a:pt x="2907" y="51472"/>
                  </a:lnTo>
                  <a:lnTo>
                    <a:pt x="0" y="77750"/>
                  </a:lnTo>
                  <a:lnTo>
                    <a:pt x="2607" y="105027"/>
                  </a:lnTo>
                  <a:lnTo>
                    <a:pt x="10785" y="126509"/>
                  </a:lnTo>
                  <a:lnTo>
                    <a:pt x="16241" y="135513"/>
                  </a:lnTo>
                  <a:lnTo>
                    <a:pt x="31662" y="148637"/>
                  </a:lnTo>
                  <a:lnTo>
                    <a:pt x="40688" y="153774"/>
                  </a:lnTo>
                  <a:lnTo>
                    <a:pt x="63195" y="156363"/>
                  </a:lnTo>
                  <a:lnTo>
                    <a:pt x="87625" y="152444"/>
                  </a:lnTo>
                  <a:lnTo>
                    <a:pt x="110182" y="142904"/>
                  </a:lnTo>
                  <a:lnTo>
                    <a:pt x="125667" y="127745"/>
                  </a:lnTo>
                  <a:lnTo>
                    <a:pt x="131434" y="118790"/>
                  </a:lnTo>
                  <a:lnTo>
                    <a:pt x="136448" y="116329"/>
                  </a:lnTo>
                  <a:lnTo>
                    <a:pt x="140961" y="118198"/>
                  </a:lnTo>
                  <a:lnTo>
                    <a:pt x="145139" y="122953"/>
                  </a:lnTo>
                  <a:lnTo>
                    <a:pt x="149782" y="140715"/>
                  </a:lnTo>
                  <a:lnTo>
                    <a:pt x="158351" y="190246"/>
                  </a:lnTo>
                  <a:lnTo>
                    <a:pt x="170139" y="252326"/>
                  </a:lnTo>
                  <a:lnTo>
                    <a:pt x="170561" y="307742"/>
                  </a:lnTo>
                  <a:lnTo>
                    <a:pt x="164590" y="330858"/>
                  </a:lnTo>
                  <a:lnTo>
                    <a:pt x="154137" y="352830"/>
                  </a:lnTo>
                  <a:lnTo>
                    <a:pt x="135454" y="368055"/>
                  </a:lnTo>
                  <a:lnTo>
                    <a:pt x="90921" y="387361"/>
                  </a:lnTo>
                  <a:lnTo>
                    <a:pt x="30453" y="386248"/>
                  </a:lnTo>
                  <a:lnTo>
                    <a:pt x="16625" y="38514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8643896" y="2751352"/>
              <a:ext cx="208443" cy="301913"/>
            </a:xfrm>
            <a:custGeom>
              <a:avLst/>
              <a:gdLst/>
              <a:ahLst/>
              <a:cxnLst/>
              <a:rect l="0" t="0" r="0" b="0"/>
              <a:pathLst>
                <a:path w="208443" h="301913">
                  <a:moveTo>
                    <a:pt x="0" y="80813"/>
                  </a:moveTo>
                  <a:lnTo>
                    <a:pt x="6065" y="113265"/>
                  </a:lnTo>
                  <a:lnTo>
                    <a:pt x="4664" y="154684"/>
                  </a:lnTo>
                  <a:lnTo>
                    <a:pt x="9370" y="202250"/>
                  </a:lnTo>
                  <a:lnTo>
                    <a:pt x="4234" y="255536"/>
                  </a:lnTo>
                  <a:lnTo>
                    <a:pt x="6951" y="278961"/>
                  </a:lnTo>
                  <a:lnTo>
                    <a:pt x="8144" y="281932"/>
                  </a:lnTo>
                  <a:lnTo>
                    <a:pt x="9468" y="272755"/>
                  </a:lnTo>
                  <a:lnTo>
                    <a:pt x="10388" y="215693"/>
                  </a:lnTo>
                  <a:lnTo>
                    <a:pt x="10501" y="155550"/>
                  </a:lnTo>
                  <a:lnTo>
                    <a:pt x="10520" y="104647"/>
                  </a:lnTo>
                  <a:lnTo>
                    <a:pt x="16115" y="63699"/>
                  </a:lnTo>
                  <a:lnTo>
                    <a:pt x="30772" y="29339"/>
                  </a:lnTo>
                  <a:lnTo>
                    <a:pt x="46432" y="13872"/>
                  </a:lnTo>
                  <a:lnTo>
                    <a:pt x="66260" y="4268"/>
                  </a:lnTo>
                  <a:lnTo>
                    <a:pt x="90670" y="0"/>
                  </a:lnTo>
                  <a:lnTo>
                    <a:pt x="113998" y="4342"/>
                  </a:lnTo>
                  <a:lnTo>
                    <a:pt x="125132" y="8776"/>
                  </a:lnTo>
                  <a:lnTo>
                    <a:pt x="140622" y="23060"/>
                  </a:lnTo>
                  <a:lnTo>
                    <a:pt x="176195" y="84409"/>
                  </a:lnTo>
                  <a:lnTo>
                    <a:pt x="192471" y="137676"/>
                  </a:lnTo>
                  <a:lnTo>
                    <a:pt x="203388" y="184879"/>
                  </a:lnTo>
                  <a:lnTo>
                    <a:pt x="208442" y="235910"/>
                  </a:lnTo>
                  <a:lnTo>
                    <a:pt x="201957" y="290794"/>
                  </a:lnTo>
                  <a:lnTo>
                    <a:pt x="200042" y="3019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2663709" y="2411026"/>
              <a:ext cx="2432084" cy="157928"/>
            </a:xfrm>
            <a:custGeom>
              <a:avLst/>
              <a:gdLst/>
              <a:ahLst/>
              <a:cxnLst/>
              <a:rect l="0" t="0" r="0" b="0"/>
              <a:pathLst>
                <a:path w="2432084" h="157928">
                  <a:moveTo>
                    <a:pt x="2432083" y="0"/>
                  </a:moveTo>
                  <a:lnTo>
                    <a:pt x="2389392" y="3119"/>
                  </a:lnTo>
                  <a:lnTo>
                    <a:pt x="2328845" y="9552"/>
                  </a:lnTo>
                  <a:lnTo>
                    <a:pt x="2270747" y="13455"/>
                  </a:lnTo>
                  <a:lnTo>
                    <a:pt x="2217384" y="21924"/>
                  </a:lnTo>
                  <a:lnTo>
                    <a:pt x="2157119" y="28722"/>
                  </a:lnTo>
                  <a:lnTo>
                    <a:pt x="2094809" y="33856"/>
                  </a:lnTo>
                  <a:lnTo>
                    <a:pt x="2051727" y="38444"/>
                  </a:lnTo>
                  <a:lnTo>
                    <a:pt x="2005283" y="40483"/>
                  </a:lnTo>
                  <a:lnTo>
                    <a:pt x="1949865" y="47219"/>
                  </a:lnTo>
                  <a:lnTo>
                    <a:pt x="1892630" y="51035"/>
                  </a:lnTo>
                  <a:lnTo>
                    <a:pt x="1842397" y="52166"/>
                  </a:lnTo>
                  <a:lnTo>
                    <a:pt x="1783501" y="53718"/>
                  </a:lnTo>
                  <a:lnTo>
                    <a:pt x="1726807" y="60957"/>
                  </a:lnTo>
                  <a:lnTo>
                    <a:pt x="1670548" y="62733"/>
                  </a:lnTo>
                  <a:lnTo>
                    <a:pt x="1610866" y="63084"/>
                  </a:lnTo>
                  <a:lnTo>
                    <a:pt x="1549381" y="63145"/>
                  </a:lnTo>
                  <a:lnTo>
                    <a:pt x="1494249" y="63163"/>
                  </a:lnTo>
                  <a:lnTo>
                    <a:pt x="1433105" y="66289"/>
                  </a:lnTo>
                  <a:lnTo>
                    <a:pt x="1375967" y="72235"/>
                  </a:lnTo>
                  <a:lnTo>
                    <a:pt x="1328093" y="73265"/>
                  </a:lnTo>
                  <a:lnTo>
                    <a:pt x="1267920" y="73613"/>
                  </a:lnTo>
                  <a:lnTo>
                    <a:pt x="1210973" y="73682"/>
                  </a:lnTo>
                  <a:lnTo>
                    <a:pt x="1154664" y="73696"/>
                  </a:lnTo>
                  <a:lnTo>
                    <a:pt x="1098481" y="74868"/>
                  </a:lnTo>
                  <a:lnTo>
                    <a:pt x="1042323" y="82032"/>
                  </a:lnTo>
                  <a:lnTo>
                    <a:pt x="990849" y="83577"/>
                  </a:lnTo>
                  <a:lnTo>
                    <a:pt x="933094" y="84035"/>
                  </a:lnTo>
                  <a:lnTo>
                    <a:pt x="883226" y="84170"/>
                  </a:lnTo>
                  <a:lnTo>
                    <a:pt x="825152" y="89805"/>
                  </a:lnTo>
                  <a:lnTo>
                    <a:pt x="779623" y="93289"/>
                  </a:lnTo>
                  <a:lnTo>
                    <a:pt x="717910" y="99911"/>
                  </a:lnTo>
                  <a:lnTo>
                    <a:pt x="664530" y="103692"/>
                  </a:lnTo>
                  <a:lnTo>
                    <a:pt x="611807" y="112206"/>
                  </a:lnTo>
                  <a:lnTo>
                    <a:pt x="567841" y="115914"/>
                  </a:lnTo>
                  <a:lnTo>
                    <a:pt x="508021" y="122732"/>
                  </a:lnTo>
                  <a:lnTo>
                    <a:pt x="455592" y="126442"/>
                  </a:lnTo>
                  <a:lnTo>
                    <a:pt x="412665" y="131455"/>
                  </a:lnTo>
                  <a:lnTo>
                    <a:pt x="369410" y="134463"/>
                  </a:lnTo>
                  <a:lnTo>
                    <a:pt x="326789" y="135800"/>
                  </a:lnTo>
                  <a:lnTo>
                    <a:pt x="263333" y="136553"/>
                  </a:lnTo>
                  <a:lnTo>
                    <a:pt x="201247" y="137946"/>
                  </a:lnTo>
                  <a:lnTo>
                    <a:pt x="144117" y="144078"/>
                  </a:lnTo>
                  <a:lnTo>
                    <a:pt x="83256" y="147584"/>
                  </a:lnTo>
                  <a:lnTo>
                    <a:pt x="27788" y="154342"/>
                  </a:lnTo>
                  <a:lnTo>
                    <a:pt x="0" y="1579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4296136" y="2453139"/>
              <a:ext cx="859808" cy="505369"/>
            </a:xfrm>
            <a:custGeom>
              <a:avLst/>
              <a:gdLst/>
              <a:ahLst/>
              <a:cxnLst/>
              <a:rect l="0" t="0" r="0" b="0"/>
              <a:pathLst>
                <a:path w="859808" h="505369">
                  <a:moveTo>
                    <a:pt x="31076" y="0"/>
                  </a:moveTo>
                  <a:lnTo>
                    <a:pt x="19898" y="16768"/>
                  </a:lnTo>
                  <a:lnTo>
                    <a:pt x="8201" y="72326"/>
                  </a:lnTo>
                  <a:lnTo>
                    <a:pt x="1211" y="126721"/>
                  </a:lnTo>
                  <a:lnTo>
                    <a:pt x="0" y="176627"/>
                  </a:lnTo>
                  <a:lnTo>
                    <a:pt x="761" y="236318"/>
                  </a:lnTo>
                  <a:lnTo>
                    <a:pt x="14158" y="294030"/>
                  </a:lnTo>
                  <a:lnTo>
                    <a:pt x="28861" y="335591"/>
                  </a:lnTo>
                  <a:lnTo>
                    <a:pt x="59785" y="374881"/>
                  </a:lnTo>
                  <a:lnTo>
                    <a:pt x="85986" y="390796"/>
                  </a:lnTo>
                  <a:lnTo>
                    <a:pt x="144993" y="410313"/>
                  </a:lnTo>
                  <a:lnTo>
                    <a:pt x="184152" y="417933"/>
                  </a:lnTo>
                  <a:lnTo>
                    <a:pt x="244197" y="420507"/>
                  </a:lnTo>
                  <a:lnTo>
                    <a:pt x="292575" y="420953"/>
                  </a:lnTo>
                  <a:lnTo>
                    <a:pt x="352918" y="422273"/>
                  </a:lnTo>
                  <a:lnTo>
                    <a:pt x="413018" y="426347"/>
                  </a:lnTo>
                  <a:lnTo>
                    <a:pt x="460489" y="425803"/>
                  </a:lnTo>
                  <a:lnTo>
                    <a:pt x="518451" y="430510"/>
                  </a:lnTo>
                  <a:lnTo>
                    <a:pt x="576130" y="432610"/>
                  </a:lnTo>
                  <a:lnTo>
                    <a:pt x="639516" y="439957"/>
                  </a:lnTo>
                  <a:lnTo>
                    <a:pt x="697444" y="441755"/>
                  </a:lnTo>
                  <a:lnTo>
                    <a:pt x="759680" y="453592"/>
                  </a:lnTo>
                  <a:lnTo>
                    <a:pt x="820778" y="469218"/>
                  </a:lnTo>
                  <a:lnTo>
                    <a:pt x="846869" y="471754"/>
                  </a:lnTo>
                  <a:lnTo>
                    <a:pt x="853358" y="468921"/>
                  </a:lnTo>
                  <a:lnTo>
                    <a:pt x="855345" y="463522"/>
                  </a:lnTo>
                  <a:lnTo>
                    <a:pt x="854329" y="456414"/>
                  </a:lnTo>
                  <a:lnTo>
                    <a:pt x="846962" y="442277"/>
                  </a:lnTo>
                  <a:lnTo>
                    <a:pt x="833549" y="428195"/>
                  </a:lnTo>
                  <a:lnTo>
                    <a:pt x="779134" y="387480"/>
                  </a:lnTo>
                  <a:lnTo>
                    <a:pt x="726027" y="351211"/>
                  </a:lnTo>
                  <a:lnTo>
                    <a:pt x="711950" y="345607"/>
                  </a:lnTo>
                  <a:lnTo>
                    <a:pt x="713110" y="347388"/>
                  </a:lnTo>
                  <a:lnTo>
                    <a:pt x="749481" y="372217"/>
                  </a:lnTo>
                  <a:lnTo>
                    <a:pt x="805571" y="398219"/>
                  </a:lnTo>
                  <a:lnTo>
                    <a:pt x="858297" y="438832"/>
                  </a:lnTo>
                  <a:lnTo>
                    <a:pt x="859807" y="445803"/>
                  </a:lnTo>
                  <a:lnTo>
                    <a:pt x="857304" y="452790"/>
                  </a:lnTo>
                  <a:lnTo>
                    <a:pt x="837015" y="473802"/>
                  </a:lnTo>
                  <a:lnTo>
                    <a:pt x="816260" y="486660"/>
                  </a:lnTo>
                  <a:lnTo>
                    <a:pt x="761516" y="501326"/>
                  </a:lnTo>
                  <a:lnTo>
                    <a:pt x="725957" y="50536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8" name="Group 107"/>
          <p:cNvGrpSpPr/>
          <p:nvPr/>
        </p:nvGrpSpPr>
        <p:grpSpPr>
          <a:xfrm>
            <a:off x="758051" y="3874487"/>
            <a:ext cx="7513055" cy="692587"/>
            <a:chOff x="758051" y="3874487"/>
            <a:chExt cx="7513055" cy="692587"/>
          </a:xfrm>
        </p:grpSpPr>
        <p:sp>
          <p:nvSpPr>
            <p:cNvPr id="76" name="Freeform 75"/>
            <p:cNvSpPr/>
            <p:nvPr/>
          </p:nvSpPr>
          <p:spPr>
            <a:xfrm>
              <a:off x="937036" y="4032414"/>
              <a:ext cx="19466" cy="473784"/>
            </a:xfrm>
            <a:custGeom>
              <a:avLst/>
              <a:gdLst/>
              <a:ahLst/>
              <a:cxnLst/>
              <a:rect l="0" t="0" r="0" b="0"/>
              <a:pathLst>
                <a:path w="19466" h="473784">
                  <a:moveTo>
                    <a:pt x="0" y="0"/>
                  </a:moveTo>
                  <a:lnTo>
                    <a:pt x="8333" y="37478"/>
                  </a:lnTo>
                  <a:lnTo>
                    <a:pt x="15684" y="94491"/>
                  </a:lnTo>
                  <a:lnTo>
                    <a:pt x="19465" y="144851"/>
                  </a:lnTo>
                  <a:lnTo>
                    <a:pt x="14996" y="202406"/>
                  </a:lnTo>
                  <a:lnTo>
                    <a:pt x="17441" y="258324"/>
                  </a:lnTo>
                  <a:lnTo>
                    <a:pt x="13107" y="315150"/>
                  </a:lnTo>
                  <a:lnTo>
                    <a:pt x="10123" y="363349"/>
                  </a:lnTo>
                  <a:lnTo>
                    <a:pt x="4689" y="413505"/>
                  </a:lnTo>
                  <a:lnTo>
                    <a:pt x="10528" y="4737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758051" y="3901550"/>
              <a:ext cx="421141" cy="552005"/>
            </a:xfrm>
            <a:custGeom>
              <a:avLst/>
              <a:gdLst/>
              <a:ahLst/>
              <a:cxnLst/>
              <a:rect l="0" t="0" r="0" b="0"/>
              <a:pathLst>
                <a:path w="421141" h="552005">
                  <a:moveTo>
                    <a:pt x="0" y="151921"/>
                  </a:moveTo>
                  <a:lnTo>
                    <a:pt x="0" y="129564"/>
                  </a:lnTo>
                  <a:lnTo>
                    <a:pt x="11179" y="98894"/>
                  </a:lnTo>
                  <a:lnTo>
                    <a:pt x="49498" y="41663"/>
                  </a:lnTo>
                  <a:lnTo>
                    <a:pt x="75888" y="24756"/>
                  </a:lnTo>
                  <a:lnTo>
                    <a:pt x="134964" y="4876"/>
                  </a:lnTo>
                  <a:lnTo>
                    <a:pt x="157080" y="0"/>
                  </a:lnTo>
                  <a:lnTo>
                    <a:pt x="199874" y="6402"/>
                  </a:lnTo>
                  <a:lnTo>
                    <a:pt x="231578" y="18727"/>
                  </a:lnTo>
                  <a:lnTo>
                    <a:pt x="294794" y="60607"/>
                  </a:lnTo>
                  <a:lnTo>
                    <a:pt x="313514" y="79751"/>
                  </a:lnTo>
                  <a:lnTo>
                    <a:pt x="349175" y="142697"/>
                  </a:lnTo>
                  <a:lnTo>
                    <a:pt x="354061" y="168098"/>
                  </a:lnTo>
                  <a:lnTo>
                    <a:pt x="349993" y="191866"/>
                  </a:lnTo>
                  <a:lnTo>
                    <a:pt x="328318" y="235721"/>
                  </a:lnTo>
                  <a:lnTo>
                    <a:pt x="312036" y="250777"/>
                  </a:lnTo>
                  <a:lnTo>
                    <a:pt x="291931" y="260197"/>
                  </a:lnTo>
                  <a:lnTo>
                    <a:pt x="267398" y="264385"/>
                  </a:lnTo>
                  <a:lnTo>
                    <a:pt x="257814" y="269011"/>
                  </a:lnTo>
                  <a:lnTo>
                    <a:pt x="244046" y="283510"/>
                  </a:lnTo>
                  <a:lnTo>
                    <a:pt x="242246" y="291120"/>
                  </a:lnTo>
                  <a:lnTo>
                    <a:pt x="243386" y="298533"/>
                  </a:lnTo>
                  <a:lnTo>
                    <a:pt x="266440" y="352818"/>
                  </a:lnTo>
                  <a:lnTo>
                    <a:pt x="305968" y="411953"/>
                  </a:lnTo>
                  <a:lnTo>
                    <a:pt x="349143" y="467357"/>
                  </a:lnTo>
                  <a:lnTo>
                    <a:pt x="402112" y="529558"/>
                  </a:lnTo>
                  <a:lnTo>
                    <a:pt x="421140" y="55200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1254216" y="4170930"/>
              <a:ext cx="146075" cy="229982"/>
            </a:xfrm>
            <a:custGeom>
              <a:avLst/>
              <a:gdLst/>
              <a:ahLst/>
              <a:cxnLst/>
              <a:rect l="0" t="0" r="0" b="0"/>
              <a:pathLst>
                <a:path w="146075" h="229982">
                  <a:moveTo>
                    <a:pt x="30260" y="82583"/>
                  </a:moveTo>
                  <a:lnTo>
                    <a:pt x="72952" y="79463"/>
                  </a:lnTo>
                  <a:lnTo>
                    <a:pt x="92518" y="73007"/>
                  </a:lnTo>
                  <a:lnTo>
                    <a:pt x="131453" y="43179"/>
                  </a:lnTo>
                  <a:lnTo>
                    <a:pt x="133987" y="35257"/>
                  </a:lnTo>
                  <a:lnTo>
                    <a:pt x="130563" y="17095"/>
                  </a:lnTo>
                  <a:lnTo>
                    <a:pt x="124035" y="10848"/>
                  </a:lnTo>
                  <a:lnTo>
                    <a:pt x="104303" y="3907"/>
                  </a:lnTo>
                  <a:lnTo>
                    <a:pt x="66887" y="0"/>
                  </a:lnTo>
                  <a:lnTo>
                    <a:pt x="46149" y="5325"/>
                  </a:lnTo>
                  <a:lnTo>
                    <a:pt x="29133" y="16660"/>
                  </a:lnTo>
                  <a:lnTo>
                    <a:pt x="13772" y="33397"/>
                  </a:lnTo>
                  <a:lnTo>
                    <a:pt x="5384" y="55653"/>
                  </a:lnTo>
                  <a:lnTo>
                    <a:pt x="0" y="113658"/>
                  </a:lnTo>
                  <a:lnTo>
                    <a:pt x="5503" y="140848"/>
                  </a:lnTo>
                  <a:lnTo>
                    <a:pt x="28100" y="186898"/>
                  </a:lnTo>
                  <a:lnTo>
                    <a:pt x="59386" y="213577"/>
                  </a:lnTo>
                  <a:lnTo>
                    <a:pt x="84929" y="222690"/>
                  </a:lnTo>
                  <a:lnTo>
                    <a:pt x="146074" y="22998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1499537" y="4182498"/>
              <a:ext cx="136325" cy="384576"/>
            </a:xfrm>
            <a:custGeom>
              <a:avLst/>
              <a:gdLst/>
              <a:ahLst/>
              <a:cxnLst/>
              <a:rect l="0" t="0" r="0" b="0"/>
              <a:pathLst>
                <a:path w="136325" h="384576">
                  <a:moveTo>
                    <a:pt x="16566" y="176300"/>
                  </a:moveTo>
                  <a:lnTo>
                    <a:pt x="10977" y="193067"/>
                  </a:lnTo>
                  <a:lnTo>
                    <a:pt x="11352" y="210658"/>
                  </a:lnTo>
                  <a:lnTo>
                    <a:pt x="17049" y="269298"/>
                  </a:lnTo>
                  <a:lnTo>
                    <a:pt x="24764" y="324045"/>
                  </a:lnTo>
                  <a:lnTo>
                    <a:pt x="32854" y="384575"/>
                  </a:lnTo>
                  <a:lnTo>
                    <a:pt x="22495" y="346851"/>
                  </a:lnTo>
                  <a:lnTo>
                    <a:pt x="14227" y="284056"/>
                  </a:lnTo>
                  <a:lnTo>
                    <a:pt x="7655" y="234369"/>
                  </a:lnTo>
                  <a:lnTo>
                    <a:pt x="6357" y="172259"/>
                  </a:lnTo>
                  <a:lnTo>
                    <a:pt x="2981" y="113717"/>
                  </a:lnTo>
                  <a:lnTo>
                    <a:pt x="0" y="86484"/>
                  </a:lnTo>
                  <a:lnTo>
                    <a:pt x="10601" y="29551"/>
                  </a:lnTo>
                  <a:lnTo>
                    <a:pt x="25977" y="3097"/>
                  </a:lnTo>
                  <a:lnTo>
                    <a:pt x="33369" y="0"/>
                  </a:lnTo>
                  <a:lnTo>
                    <a:pt x="41806" y="275"/>
                  </a:lnTo>
                  <a:lnTo>
                    <a:pt x="50940" y="2798"/>
                  </a:lnTo>
                  <a:lnTo>
                    <a:pt x="89647" y="30894"/>
                  </a:lnTo>
                  <a:lnTo>
                    <a:pt x="112439" y="54187"/>
                  </a:lnTo>
                  <a:lnTo>
                    <a:pt x="135112" y="103157"/>
                  </a:lnTo>
                  <a:lnTo>
                    <a:pt x="136324" y="127024"/>
                  </a:lnTo>
                  <a:lnTo>
                    <a:pt x="131793" y="150890"/>
                  </a:lnTo>
                  <a:lnTo>
                    <a:pt x="121980" y="169296"/>
                  </a:lnTo>
                  <a:lnTo>
                    <a:pt x="113748" y="175140"/>
                  </a:lnTo>
                  <a:lnTo>
                    <a:pt x="69209" y="1868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1716145" y="4021886"/>
              <a:ext cx="31586" cy="315856"/>
            </a:xfrm>
            <a:custGeom>
              <a:avLst/>
              <a:gdLst/>
              <a:ahLst/>
              <a:cxnLst/>
              <a:rect l="0" t="0" r="0" b="0"/>
              <a:pathLst>
                <a:path w="31586" h="315856">
                  <a:moveTo>
                    <a:pt x="0" y="0"/>
                  </a:moveTo>
                  <a:lnTo>
                    <a:pt x="0" y="58616"/>
                  </a:lnTo>
                  <a:lnTo>
                    <a:pt x="0" y="121196"/>
                  </a:lnTo>
                  <a:lnTo>
                    <a:pt x="3119" y="183644"/>
                  </a:lnTo>
                  <a:lnTo>
                    <a:pt x="14654" y="241646"/>
                  </a:lnTo>
                  <a:lnTo>
                    <a:pt x="28547" y="297634"/>
                  </a:lnTo>
                  <a:lnTo>
                    <a:pt x="31585" y="3158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1828129" y="4224854"/>
              <a:ext cx="193343" cy="144473"/>
            </a:xfrm>
            <a:custGeom>
              <a:avLst/>
              <a:gdLst/>
              <a:ahLst/>
              <a:cxnLst/>
              <a:rect l="0" t="0" r="0" b="0"/>
              <a:pathLst>
                <a:path w="193343" h="144473">
                  <a:moveTo>
                    <a:pt x="109114" y="18130"/>
                  </a:moveTo>
                  <a:lnTo>
                    <a:pt x="97936" y="6952"/>
                  </a:lnTo>
                  <a:lnTo>
                    <a:pt x="79969" y="1463"/>
                  </a:lnTo>
                  <a:lnTo>
                    <a:pt x="68627" y="0"/>
                  </a:lnTo>
                  <a:lnTo>
                    <a:pt x="46666" y="4613"/>
                  </a:lnTo>
                  <a:lnTo>
                    <a:pt x="35897" y="9119"/>
                  </a:lnTo>
                  <a:lnTo>
                    <a:pt x="20811" y="23484"/>
                  </a:lnTo>
                  <a:lnTo>
                    <a:pt x="5741" y="54422"/>
                  </a:lnTo>
                  <a:lnTo>
                    <a:pt x="0" y="79883"/>
                  </a:lnTo>
                  <a:lnTo>
                    <a:pt x="1347" y="106797"/>
                  </a:lnTo>
                  <a:lnTo>
                    <a:pt x="8965" y="128118"/>
                  </a:lnTo>
                  <a:lnTo>
                    <a:pt x="14272" y="137079"/>
                  </a:lnTo>
                  <a:lnTo>
                    <a:pt x="22489" y="141883"/>
                  </a:lnTo>
                  <a:lnTo>
                    <a:pt x="44098" y="144101"/>
                  </a:lnTo>
                  <a:lnTo>
                    <a:pt x="52902" y="140715"/>
                  </a:lnTo>
                  <a:lnTo>
                    <a:pt x="65804" y="127595"/>
                  </a:lnTo>
                  <a:lnTo>
                    <a:pt x="87437" y="72131"/>
                  </a:lnTo>
                  <a:lnTo>
                    <a:pt x="92461" y="49150"/>
                  </a:lnTo>
                  <a:lnTo>
                    <a:pt x="91052" y="18092"/>
                  </a:lnTo>
                  <a:lnTo>
                    <a:pt x="92393" y="18105"/>
                  </a:lnTo>
                  <a:lnTo>
                    <a:pt x="124708" y="74886"/>
                  </a:lnTo>
                  <a:lnTo>
                    <a:pt x="154655" y="110580"/>
                  </a:lnTo>
                  <a:lnTo>
                    <a:pt x="193342" y="14447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2076907" y="4148228"/>
              <a:ext cx="113021" cy="231628"/>
            </a:xfrm>
            <a:custGeom>
              <a:avLst/>
              <a:gdLst/>
              <a:ahLst/>
              <a:cxnLst/>
              <a:rect l="0" t="0" r="0" b="0"/>
              <a:pathLst>
                <a:path w="113021" h="231628">
                  <a:moveTo>
                    <a:pt x="91963" y="0"/>
                  </a:moveTo>
                  <a:lnTo>
                    <a:pt x="38935" y="14654"/>
                  </a:lnTo>
                  <a:lnTo>
                    <a:pt x="30875" y="21467"/>
                  </a:lnTo>
                  <a:lnTo>
                    <a:pt x="13941" y="52244"/>
                  </a:lnTo>
                  <a:lnTo>
                    <a:pt x="2685" y="85280"/>
                  </a:lnTo>
                  <a:lnTo>
                    <a:pt x="0" y="123014"/>
                  </a:lnTo>
                  <a:lnTo>
                    <a:pt x="7263" y="156941"/>
                  </a:lnTo>
                  <a:lnTo>
                    <a:pt x="30085" y="196726"/>
                  </a:lnTo>
                  <a:lnTo>
                    <a:pt x="44575" y="211436"/>
                  </a:lnTo>
                  <a:lnTo>
                    <a:pt x="62713" y="221873"/>
                  </a:lnTo>
                  <a:lnTo>
                    <a:pt x="113020" y="2316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2290688" y="4124047"/>
              <a:ext cx="144298" cy="234752"/>
            </a:xfrm>
            <a:custGeom>
              <a:avLst/>
              <a:gdLst/>
              <a:ahLst/>
              <a:cxnLst/>
              <a:rect l="0" t="0" r="0" b="0"/>
              <a:pathLst>
                <a:path w="144298" h="234752">
                  <a:moveTo>
                    <a:pt x="4524" y="129466"/>
                  </a:moveTo>
                  <a:lnTo>
                    <a:pt x="47216" y="126346"/>
                  </a:lnTo>
                  <a:lnTo>
                    <a:pt x="105422" y="110337"/>
                  </a:lnTo>
                  <a:lnTo>
                    <a:pt x="123847" y="99127"/>
                  </a:lnTo>
                  <a:lnTo>
                    <a:pt x="136715" y="83226"/>
                  </a:lnTo>
                  <a:lnTo>
                    <a:pt x="141785" y="74073"/>
                  </a:lnTo>
                  <a:lnTo>
                    <a:pt x="144297" y="54544"/>
                  </a:lnTo>
                  <a:lnTo>
                    <a:pt x="143330" y="44422"/>
                  </a:lnTo>
                  <a:lnTo>
                    <a:pt x="132896" y="26938"/>
                  </a:lnTo>
                  <a:lnTo>
                    <a:pt x="116560" y="12538"/>
                  </a:lnTo>
                  <a:lnTo>
                    <a:pt x="97602" y="2239"/>
                  </a:lnTo>
                  <a:lnTo>
                    <a:pt x="77477" y="0"/>
                  </a:lnTo>
                  <a:lnTo>
                    <a:pt x="58005" y="4075"/>
                  </a:lnTo>
                  <a:lnTo>
                    <a:pt x="41551" y="13685"/>
                  </a:lnTo>
                  <a:lnTo>
                    <a:pt x="29559" y="28875"/>
                  </a:lnTo>
                  <a:lnTo>
                    <a:pt x="4873" y="87764"/>
                  </a:lnTo>
                  <a:lnTo>
                    <a:pt x="0" y="108592"/>
                  </a:lnTo>
                  <a:lnTo>
                    <a:pt x="1733" y="129547"/>
                  </a:lnTo>
                  <a:lnTo>
                    <a:pt x="9523" y="147439"/>
                  </a:lnTo>
                  <a:lnTo>
                    <a:pt x="53950" y="199475"/>
                  </a:lnTo>
                  <a:lnTo>
                    <a:pt x="97124" y="223274"/>
                  </a:lnTo>
                  <a:lnTo>
                    <a:pt x="120338" y="23475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2811109" y="4190342"/>
              <a:ext cx="168457" cy="290868"/>
            </a:xfrm>
            <a:custGeom>
              <a:avLst/>
              <a:gdLst/>
              <a:ahLst/>
              <a:cxnLst/>
              <a:rect l="0" t="0" r="0" b="0"/>
              <a:pathLst>
                <a:path w="168457" h="290868">
                  <a:moveTo>
                    <a:pt x="0" y="10528"/>
                  </a:moveTo>
                  <a:lnTo>
                    <a:pt x="0" y="32885"/>
                  </a:lnTo>
                  <a:lnTo>
                    <a:pt x="19786" y="87518"/>
                  </a:lnTo>
                  <a:lnTo>
                    <a:pt x="40433" y="141030"/>
                  </a:lnTo>
                  <a:lnTo>
                    <a:pt x="59806" y="202726"/>
                  </a:lnTo>
                  <a:lnTo>
                    <a:pt x="86138" y="262179"/>
                  </a:lnTo>
                  <a:lnTo>
                    <a:pt x="103381" y="288902"/>
                  </a:lnTo>
                  <a:lnTo>
                    <a:pt x="108695" y="290867"/>
                  </a:lnTo>
                  <a:lnTo>
                    <a:pt x="113408" y="288668"/>
                  </a:lnTo>
                  <a:lnTo>
                    <a:pt x="121763" y="276865"/>
                  </a:lnTo>
                  <a:lnTo>
                    <a:pt x="131874" y="249320"/>
                  </a:lnTo>
                  <a:lnTo>
                    <a:pt x="135883" y="198683"/>
                  </a:lnTo>
                  <a:lnTo>
                    <a:pt x="142264" y="143621"/>
                  </a:lnTo>
                  <a:lnTo>
                    <a:pt x="153620" y="87684"/>
                  </a:lnTo>
                  <a:lnTo>
                    <a:pt x="160196" y="34694"/>
                  </a:lnTo>
                  <a:lnTo>
                    <a:pt x="168456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3088899" y="4218764"/>
              <a:ext cx="269693" cy="227525"/>
            </a:xfrm>
            <a:custGeom>
              <a:avLst/>
              <a:gdLst/>
              <a:ahLst/>
              <a:cxnLst/>
              <a:rect l="0" t="0" r="0" b="0"/>
              <a:pathLst>
                <a:path w="269693" h="227525">
                  <a:moveTo>
                    <a:pt x="122292" y="87391"/>
                  </a:moveTo>
                  <a:lnTo>
                    <a:pt x="127882" y="70624"/>
                  </a:lnTo>
                  <a:lnTo>
                    <a:pt x="127506" y="53033"/>
                  </a:lnTo>
                  <a:lnTo>
                    <a:pt x="122270" y="34686"/>
                  </a:lnTo>
                  <a:lnTo>
                    <a:pt x="112144" y="18733"/>
                  </a:lnTo>
                  <a:lnTo>
                    <a:pt x="96725" y="6964"/>
                  </a:lnTo>
                  <a:lnTo>
                    <a:pt x="87700" y="2187"/>
                  </a:lnTo>
                  <a:lnTo>
                    <a:pt x="68314" y="0"/>
                  </a:lnTo>
                  <a:lnTo>
                    <a:pt x="58230" y="1054"/>
                  </a:lnTo>
                  <a:lnTo>
                    <a:pt x="40788" y="11585"/>
                  </a:lnTo>
                  <a:lnTo>
                    <a:pt x="10526" y="46941"/>
                  </a:lnTo>
                  <a:lnTo>
                    <a:pt x="2429" y="70193"/>
                  </a:lnTo>
                  <a:lnTo>
                    <a:pt x="0" y="96125"/>
                  </a:lnTo>
                  <a:lnTo>
                    <a:pt x="10984" y="159237"/>
                  </a:lnTo>
                  <a:lnTo>
                    <a:pt x="26401" y="186538"/>
                  </a:lnTo>
                  <a:lnTo>
                    <a:pt x="45787" y="209445"/>
                  </a:lnTo>
                  <a:lnTo>
                    <a:pt x="71938" y="225460"/>
                  </a:lnTo>
                  <a:lnTo>
                    <a:pt x="91724" y="227524"/>
                  </a:lnTo>
                  <a:lnTo>
                    <a:pt x="101913" y="226437"/>
                  </a:lnTo>
                  <a:lnTo>
                    <a:pt x="119474" y="215869"/>
                  </a:lnTo>
                  <a:lnTo>
                    <a:pt x="133908" y="199475"/>
                  </a:lnTo>
                  <a:lnTo>
                    <a:pt x="156606" y="150071"/>
                  </a:lnTo>
                  <a:lnTo>
                    <a:pt x="162095" y="107652"/>
                  </a:lnTo>
                  <a:lnTo>
                    <a:pt x="158133" y="69218"/>
                  </a:lnTo>
                  <a:lnTo>
                    <a:pt x="149530" y="49678"/>
                  </a:lnTo>
                  <a:lnTo>
                    <a:pt x="143960" y="41193"/>
                  </a:lnTo>
                  <a:lnTo>
                    <a:pt x="140247" y="40214"/>
                  </a:lnTo>
                  <a:lnTo>
                    <a:pt x="137772" y="44242"/>
                  </a:lnTo>
                  <a:lnTo>
                    <a:pt x="136121" y="51606"/>
                  </a:lnTo>
                  <a:lnTo>
                    <a:pt x="140527" y="69147"/>
                  </a:lnTo>
                  <a:lnTo>
                    <a:pt x="168931" y="125413"/>
                  </a:lnTo>
                  <a:lnTo>
                    <a:pt x="224108" y="188870"/>
                  </a:lnTo>
                  <a:lnTo>
                    <a:pt x="269692" y="21373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3421761" y="4190342"/>
              <a:ext cx="63172" cy="290765"/>
            </a:xfrm>
            <a:custGeom>
              <a:avLst/>
              <a:gdLst/>
              <a:ahLst/>
              <a:cxnLst/>
              <a:rect l="0" t="0" r="0" b="0"/>
              <a:pathLst>
                <a:path w="63172" h="290765">
                  <a:moveTo>
                    <a:pt x="0" y="126342"/>
                  </a:moveTo>
                  <a:lnTo>
                    <a:pt x="5589" y="188434"/>
                  </a:lnTo>
                  <a:lnTo>
                    <a:pt x="29664" y="250346"/>
                  </a:lnTo>
                  <a:lnTo>
                    <a:pt x="44664" y="280457"/>
                  </a:lnTo>
                  <a:lnTo>
                    <a:pt x="50833" y="288747"/>
                  </a:lnTo>
                  <a:lnTo>
                    <a:pt x="53776" y="290764"/>
                  </a:lnTo>
                  <a:lnTo>
                    <a:pt x="54568" y="288599"/>
                  </a:lnTo>
                  <a:lnTo>
                    <a:pt x="41359" y="229234"/>
                  </a:lnTo>
                  <a:lnTo>
                    <a:pt x="24467" y="169527"/>
                  </a:lnTo>
                  <a:lnTo>
                    <a:pt x="13628" y="123434"/>
                  </a:lnTo>
                  <a:lnTo>
                    <a:pt x="4871" y="64174"/>
                  </a:lnTo>
                  <a:lnTo>
                    <a:pt x="7234" y="42560"/>
                  </a:lnTo>
                  <a:lnTo>
                    <a:pt x="18423" y="24375"/>
                  </a:lnTo>
                  <a:lnTo>
                    <a:pt x="33924" y="10833"/>
                  </a:lnTo>
                  <a:lnTo>
                    <a:pt x="63171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3611274" y="4242984"/>
              <a:ext cx="31587" cy="200043"/>
            </a:xfrm>
            <a:custGeom>
              <a:avLst/>
              <a:gdLst/>
              <a:ahLst/>
              <a:cxnLst/>
              <a:rect l="0" t="0" r="0" b="0"/>
              <a:pathLst>
                <a:path w="31587" h="200043">
                  <a:moveTo>
                    <a:pt x="0" y="0"/>
                  </a:moveTo>
                  <a:lnTo>
                    <a:pt x="3120" y="48931"/>
                  </a:lnTo>
                  <a:lnTo>
                    <a:pt x="14655" y="108062"/>
                  </a:lnTo>
                  <a:lnTo>
                    <a:pt x="28547" y="167435"/>
                  </a:lnTo>
                  <a:lnTo>
                    <a:pt x="31586" y="2000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3600746" y="405347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3721565" y="4236916"/>
              <a:ext cx="205565" cy="216639"/>
            </a:xfrm>
            <a:custGeom>
              <a:avLst/>
              <a:gdLst/>
              <a:ahLst/>
              <a:cxnLst/>
              <a:rect l="0" t="0" r="0" b="0"/>
              <a:pathLst>
                <a:path w="205565" h="216639">
                  <a:moveTo>
                    <a:pt x="110808" y="121882"/>
                  </a:moveTo>
                  <a:lnTo>
                    <a:pt x="105218" y="63265"/>
                  </a:lnTo>
                  <a:lnTo>
                    <a:pt x="96235" y="42797"/>
                  </a:lnTo>
                  <a:lnTo>
                    <a:pt x="71405" y="10594"/>
                  </a:lnTo>
                  <a:lnTo>
                    <a:pt x="51571" y="2230"/>
                  </a:lnTo>
                  <a:lnTo>
                    <a:pt x="39731" y="0"/>
                  </a:lnTo>
                  <a:lnTo>
                    <a:pt x="29498" y="853"/>
                  </a:lnTo>
                  <a:lnTo>
                    <a:pt x="11889" y="8040"/>
                  </a:lnTo>
                  <a:lnTo>
                    <a:pt x="6257" y="15571"/>
                  </a:lnTo>
                  <a:lnTo>
                    <a:pt x="0" y="36418"/>
                  </a:lnTo>
                  <a:lnTo>
                    <a:pt x="2067" y="80051"/>
                  </a:lnTo>
                  <a:lnTo>
                    <a:pt x="15677" y="118846"/>
                  </a:lnTo>
                  <a:lnTo>
                    <a:pt x="34528" y="146978"/>
                  </a:lnTo>
                  <a:lnTo>
                    <a:pt x="43577" y="151481"/>
                  </a:lnTo>
                  <a:lnTo>
                    <a:pt x="66110" y="153364"/>
                  </a:lnTo>
                  <a:lnTo>
                    <a:pt x="75160" y="149889"/>
                  </a:lnTo>
                  <a:lnTo>
                    <a:pt x="88335" y="136669"/>
                  </a:lnTo>
                  <a:lnTo>
                    <a:pt x="102329" y="103907"/>
                  </a:lnTo>
                  <a:lnTo>
                    <a:pt x="110303" y="60272"/>
                  </a:lnTo>
                  <a:lnTo>
                    <a:pt x="112811" y="62092"/>
                  </a:lnTo>
                  <a:lnTo>
                    <a:pt x="132041" y="120907"/>
                  </a:lnTo>
                  <a:lnTo>
                    <a:pt x="151527" y="163803"/>
                  </a:lnTo>
                  <a:lnTo>
                    <a:pt x="177906" y="196496"/>
                  </a:lnTo>
                  <a:lnTo>
                    <a:pt x="205564" y="21663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3932068" y="4032414"/>
              <a:ext cx="262281" cy="366058"/>
            </a:xfrm>
            <a:custGeom>
              <a:avLst/>
              <a:gdLst/>
              <a:ahLst/>
              <a:cxnLst/>
              <a:rect l="0" t="0" r="0" b="0"/>
              <a:pathLst>
                <a:path w="262281" h="366058">
                  <a:moveTo>
                    <a:pt x="5589" y="0"/>
                  </a:moveTo>
                  <a:lnTo>
                    <a:pt x="0" y="16768"/>
                  </a:lnTo>
                  <a:lnTo>
                    <a:pt x="376" y="34359"/>
                  </a:lnTo>
                  <a:lnTo>
                    <a:pt x="13308" y="94169"/>
                  </a:lnTo>
                  <a:lnTo>
                    <a:pt x="23344" y="142286"/>
                  </a:lnTo>
                  <a:lnTo>
                    <a:pt x="33727" y="193587"/>
                  </a:lnTo>
                  <a:lnTo>
                    <a:pt x="44212" y="244662"/>
                  </a:lnTo>
                  <a:lnTo>
                    <a:pt x="58235" y="301316"/>
                  </a:lnTo>
                  <a:lnTo>
                    <a:pt x="61744" y="313181"/>
                  </a:lnTo>
                  <a:lnTo>
                    <a:pt x="64083" y="316412"/>
                  </a:lnTo>
                  <a:lnTo>
                    <a:pt x="65642" y="313887"/>
                  </a:lnTo>
                  <a:lnTo>
                    <a:pt x="68486" y="250662"/>
                  </a:lnTo>
                  <a:lnTo>
                    <a:pt x="74295" y="201722"/>
                  </a:lnTo>
                  <a:lnTo>
                    <a:pt x="88988" y="174543"/>
                  </a:lnTo>
                  <a:lnTo>
                    <a:pt x="98623" y="169005"/>
                  </a:lnTo>
                  <a:lnTo>
                    <a:pt x="124927" y="162851"/>
                  </a:lnTo>
                  <a:lnTo>
                    <a:pt x="149875" y="166355"/>
                  </a:lnTo>
                  <a:lnTo>
                    <a:pt x="171491" y="176881"/>
                  </a:lnTo>
                  <a:lnTo>
                    <a:pt x="233470" y="238359"/>
                  </a:lnTo>
                  <a:lnTo>
                    <a:pt x="253331" y="275071"/>
                  </a:lnTo>
                  <a:lnTo>
                    <a:pt x="261146" y="295389"/>
                  </a:lnTo>
                  <a:lnTo>
                    <a:pt x="262280" y="316118"/>
                  </a:lnTo>
                  <a:lnTo>
                    <a:pt x="260944" y="326559"/>
                  </a:lnTo>
                  <a:lnTo>
                    <a:pt x="256544" y="334689"/>
                  </a:lnTo>
                  <a:lnTo>
                    <a:pt x="242297" y="346843"/>
                  </a:lnTo>
                  <a:lnTo>
                    <a:pt x="214545" y="360262"/>
                  </a:lnTo>
                  <a:lnTo>
                    <a:pt x="178506" y="366057"/>
                  </a:lnTo>
                  <a:lnTo>
                    <a:pt x="131931" y="3579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4242984" y="3937658"/>
              <a:ext cx="63172" cy="421141"/>
            </a:xfrm>
            <a:custGeom>
              <a:avLst/>
              <a:gdLst/>
              <a:ahLst/>
              <a:cxnLst/>
              <a:rect l="0" t="0" r="0" b="0"/>
              <a:pathLst>
                <a:path w="63172" h="421141">
                  <a:moveTo>
                    <a:pt x="0" y="0"/>
                  </a:moveTo>
                  <a:lnTo>
                    <a:pt x="0" y="54144"/>
                  </a:lnTo>
                  <a:lnTo>
                    <a:pt x="5589" y="114680"/>
                  </a:lnTo>
                  <a:lnTo>
                    <a:pt x="14654" y="171240"/>
                  </a:lnTo>
                  <a:lnTo>
                    <a:pt x="24749" y="226862"/>
                  </a:lnTo>
                  <a:lnTo>
                    <a:pt x="29559" y="285977"/>
                  </a:lnTo>
                  <a:lnTo>
                    <a:pt x="36574" y="336768"/>
                  </a:lnTo>
                  <a:lnTo>
                    <a:pt x="49425" y="392342"/>
                  </a:lnTo>
                  <a:lnTo>
                    <a:pt x="63171" y="4211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4361577" y="4098571"/>
              <a:ext cx="141745" cy="249699"/>
            </a:xfrm>
            <a:custGeom>
              <a:avLst/>
              <a:gdLst/>
              <a:ahLst/>
              <a:cxnLst/>
              <a:rect l="0" t="0" r="0" b="0"/>
              <a:pathLst>
                <a:path w="141745" h="249699">
                  <a:moveTo>
                    <a:pt x="7749" y="144413"/>
                  </a:moveTo>
                  <a:lnTo>
                    <a:pt x="50440" y="141294"/>
                  </a:lnTo>
                  <a:lnTo>
                    <a:pt x="101411" y="125285"/>
                  </a:lnTo>
                  <a:lnTo>
                    <a:pt x="118007" y="114075"/>
                  </a:lnTo>
                  <a:lnTo>
                    <a:pt x="130062" y="98174"/>
                  </a:lnTo>
                  <a:lnTo>
                    <a:pt x="138149" y="78239"/>
                  </a:lnTo>
                  <a:lnTo>
                    <a:pt x="141744" y="53781"/>
                  </a:lnTo>
                  <a:lnTo>
                    <a:pt x="137102" y="33553"/>
                  </a:lnTo>
                  <a:lnTo>
                    <a:pt x="132588" y="24883"/>
                  </a:lnTo>
                  <a:lnTo>
                    <a:pt x="118215" y="12130"/>
                  </a:lnTo>
                  <a:lnTo>
                    <a:pt x="98959" y="3732"/>
                  </a:lnTo>
                  <a:lnTo>
                    <a:pt x="74802" y="0"/>
                  </a:lnTo>
                  <a:lnTo>
                    <a:pt x="54708" y="4580"/>
                  </a:lnTo>
                  <a:lnTo>
                    <a:pt x="37978" y="15585"/>
                  </a:lnTo>
                  <a:lnTo>
                    <a:pt x="16576" y="41511"/>
                  </a:lnTo>
                  <a:lnTo>
                    <a:pt x="6602" y="61244"/>
                  </a:lnTo>
                  <a:lnTo>
                    <a:pt x="0" y="97674"/>
                  </a:lnTo>
                  <a:lnTo>
                    <a:pt x="6175" y="143499"/>
                  </a:lnTo>
                  <a:lnTo>
                    <a:pt x="21779" y="186347"/>
                  </a:lnTo>
                  <a:lnTo>
                    <a:pt x="47045" y="223016"/>
                  </a:lnTo>
                  <a:lnTo>
                    <a:pt x="73204" y="239973"/>
                  </a:lnTo>
                  <a:lnTo>
                    <a:pt x="134091" y="2496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4641374" y="4106114"/>
              <a:ext cx="215334" cy="308901"/>
            </a:xfrm>
            <a:custGeom>
              <a:avLst/>
              <a:gdLst/>
              <a:ahLst/>
              <a:cxnLst/>
              <a:rect l="0" t="0" r="0" b="0"/>
              <a:pathLst>
                <a:path w="215334" h="308901">
                  <a:moveTo>
                    <a:pt x="138564" y="0"/>
                  </a:moveTo>
                  <a:lnTo>
                    <a:pt x="76471" y="14654"/>
                  </a:lnTo>
                  <a:lnTo>
                    <a:pt x="34661" y="43838"/>
                  </a:lnTo>
                  <a:lnTo>
                    <a:pt x="11331" y="67321"/>
                  </a:lnTo>
                  <a:lnTo>
                    <a:pt x="907" y="86072"/>
                  </a:lnTo>
                  <a:lnTo>
                    <a:pt x="0" y="94816"/>
                  </a:lnTo>
                  <a:lnTo>
                    <a:pt x="5229" y="110770"/>
                  </a:lnTo>
                  <a:lnTo>
                    <a:pt x="18473" y="122541"/>
                  </a:lnTo>
                  <a:lnTo>
                    <a:pt x="61160" y="139629"/>
                  </a:lnTo>
                  <a:lnTo>
                    <a:pt x="113482" y="155439"/>
                  </a:lnTo>
                  <a:lnTo>
                    <a:pt x="169619" y="186600"/>
                  </a:lnTo>
                  <a:lnTo>
                    <a:pt x="195988" y="207237"/>
                  </a:lnTo>
                  <a:lnTo>
                    <a:pt x="213030" y="233759"/>
                  </a:lnTo>
                  <a:lnTo>
                    <a:pt x="215333" y="256751"/>
                  </a:lnTo>
                  <a:lnTo>
                    <a:pt x="214310" y="269433"/>
                  </a:lnTo>
                  <a:lnTo>
                    <a:pt x="210118" y="279058"/>
                  </a:lnTo>
                  <a:lnTo>
                    <a:pt x="196102" y="292871"/>
                  </a:lnTo>
                  <a:lnTo>
                    <a:pt x="168480" y="307225"/>
                  </a:lnTo>
                  <a:lnTo>
                    <a:pt x="151470" y="308900"/>
                  </a:lnTo>
                  <a:lnTo>
                    <a:pt x="128035" y="3053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5351403" y="4169285"/>
              <a:ext cx="302400" cy="214903"/>
            </a:xfrm>
            <a:custGeom>
              <a:avLst/>
              <a:gdLst/>
              <a:ahLst/>
              <a:cxnLst/>
              <a:rect l="0" t="0" r="0" b="0"/>
              <a:pathLst>
                <a:path w="302400" h="214903">
                  <a:moveTo>
                    <a:pt x="18130" y="0"/>
                  </a:moveTo>
                  <a:lnTo>
                    <a:pt x="6952" y="16768"/>
                  </a:lnTo>
                  <a:lnTo>
                    <a:pt x="0" y="55141"/>
                  </a:lnTo>
                  <a:lnTo>
                    <a:pt x="6057" y="106038"/>
                  </a:lnTo>
                  <a:lnTo>
                    <a:pt x="21638" y="163752"/>
                  </a:lnTo>
                  <a:lnTo>
                    <a:pt x="27488" y="175849"/>
                  </a:lnTo>
                  <a:lnTo>
                    <a:pt x="34897" y="181573"/>
                  </a:lnTo>
                  <a:lnTo>
                    <a:pt x="43346" y="183050"/>
                  </a:lnTo>
                  <a:lnTo>
                    <a:pt x="52488" y="181694"/>
                  </a:lnTo>
                  <a:lnTo>
                    <a:pt x="68885" y="170830"/>
                  </a:lnTo>
                  <a:lnTo>
                    <a:pt x="82802" y="154303"/>
                  </a:lnTo>
                  <a:lnTo>
                    <a:pt x="92887" y="135260"/>
                  </a:lnTo>
                  <a:lnTo>
                    <a:pt x="102827" y="93052"/>
                  </a:lnTo>
                  <a:lnTo>
                    <a:pt x="107350" y="91280"/>
                  </a:lnTo>
                  <a:lnTo>
                    <a:pt x="112705" y="92438"/>
                  </a:lnTo>
                  <a:lnTo>
                    <a:pt x="117445" y="96721"/>
                  </a:lnTo>
                  <a:lnTo>
                    <a:pt x="133457" y="128809"/>
                  </a:lnTo>
                  <a:lnTo>
                    <a:pt x="166411" y="189729"/>
                  </a:lnTo>
                  <a:lnTo>
                    <a:pt x="173136" y="200185"/>
                  </a:lnTo>
                  <a:lnTo>
                    <a:pt x="182299" y="207156"/>
                  </a:lnTo>
                  <a:lnTo>
                    <a:pt x="204957" y="214902"/>
                  </a:lnTo>
                  <a:lnTo>
                    <a:pt x="215211" y="214628"/>
                  </a:lnTo>
                  <a:lnTo>
                    <a:pt x="232844" y="208084"/>
                  </a:lnTo>
                  <a:lnTo>
                    <a:pt x="255924" y="185656"/>
                  </a:lnTo>
                  <a:lnTo>
                    <a:pt x="283514" y="145467"/>
                  </a:lnTo>
                  <a:lnTo>
                    <a:pt x="296284" y="107182"/>
                  </a:lnTo>
                  <a:lnTo>
                    <a:pt x="301191" y="49204"/>
                  </a:lnTo>
                  <a:lnTo>
                    <a:pt x="30239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5727502" y="4190342"/>
              <a:ext cx="10529" cy="168457"/>
            </a:xfrm>
            <a:custGeom>
              <a:avLst/>
              <a:gdLst/>
              <a:ahLst/>
              <a:cxnLst/>
              <a:rect l="0" t="0" r="0" b="0"/>
              <a:pathLst>
                <a:path w="10529" h="168457">
                  <a:moveTo>
                    <a:pt x="10528" y="0"/>
                  </a:moveTo>
                  <a:lnTo>
                    <a:pt x="10528" y="48931"/>
                  </a:lnTo>
                  <a:lnTo>
                    <a:pt x="4939" y="108061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5738031" y="3969243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5969658" y="4127171"/>
              <a:ext cx="10529" cy="252685"/>
            </a:xfrm>
            <a:custGeom>
              <a:avLst/>
              <a:gdLst/>
              <a:ahLst/>
              <a:cxnLst/>
              <a:rect l="0" t="0" r="0" b="0"/>
              <a:pathLst>
                <a:path w="10529" h="252685">
                  <a:moveTo>
                    <a:pt x="0" y="0"/>
                  </a:moveTo>
                  <a:lnTo>
                    <a:pt x="0" y="48931"/>
                  </a:lnTo>
                  <a:lnTo>
                    <a:pt x="5589" y="102472"/>
                  </a:lnTo>
                  <a:lnTo>
                    <a:pt x="9553" y="162484"/>
                  </a:lnTo>
                  <a:lnTo>
                    <a:pt x="10335" y="217492"/>
                  </a:lnTo>
                  <a:lnTo>
                    <a:pt x="10528" y="2526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5853844" y="4116642"/>
              <a:ext cx="252685" cy="52644"/>
            </a:xfrm>
            <a:custGeom>
              <a:avLst/>
              <a:gdLst/>
              <a:ahLst/>
              <a:cxnLst/>
              <a:rect l="0" t="0" r="0" b="0"/>
              <a:pathLst>
                <a:path w="252685" h="52644">
                  <a:moveTo>
                    <a:pt x="252684" y="0"/>
                  </a:moveTo>
                  <a:lnTo>
                    <a:pt x="203753" y="8334"/>
                  </a:lnTo>
                  <a:lnTo>
                    <a:pt x="144622" y="15684"/>
                  </a:lnTo>
                  <a:lnTo>
                    <a:pt x="96404" y="25054"/>
                  </a:lnTo>
                  <a:lnTo>
                    <a:pt x="38454" y="38701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6064414" y="3874487"/>
              <a:ext cx="221099" cy="421140"/>
            </a:xfrm>
            <a:custGeom>
              <a:avLst/>
              <a:gdLst/>
              <a:ahLst/>
              <a:cxnLst/>
              <a:rect l="0" t="0" r="0" b="0"/>
              <a:pathLst>
                <a:path w="221099" h="421140">
                  <a:moveTo>
                    <a:pt x="0" y="0"/>
                  </a:moveTo>
                  <a:lnTo>
                    <a:pt x="5589" y="58617"/>
                  </a:lnTo>
                  <a:lnTo>
                    <a:pt x="10722" y="118857"/>
                  </a:lnTo>
                  <a:lnTo>
                    <a:pt x="18669" y="179455"/>
                  </a:lnTo>
                  <a:lnTo>
                    <a:pt x="23469" y="232936"/>
                  </a:lnTo>
                  <a:lnTo>
                    <a:pt x="29982" y="293627"/>
                  </a:lnTo>
                  <a:lnTo>
                    <a:pt x="31111" y="344624"/>
                  </a:lnTo>
                  <a:lnTo>
                    <a:pt x="31492" y="396493"/>
                  </a:lnTo>
                  <a:lnTo>
                    <a:pt x="32747" y="340318"/>
                  </a:lnTo>
                  <a:lnTo>
                    <a:pt x="41158" y="300616"/>
                  </a:lnTo>
                  <a:lnTo>
                    <a:pt x="70989" y="251832"/>
                  </a:lnTo>
                  <a:lnTo>
                    <a:pt x="87702" y="237487"/>
                  </a:lnTo>
                  <a:lnTo>
                    <a:pt x="97073" y="232024"/>
                  </a:lnTo>
                  <a:lnTo>
                    <a:pt x="116843" y="229074"/>
                  </a:lnTo>
                  <a:lnTo>
                    <a:pt x="127028" y="229925"/>
                  </a:lnTo>
                  <a:lnTo>
                    <a:pt x="144584" y="240229"/>
                  </a:lnTo>
                  <a:lnTo>
                    <a:pt x="174919" y="275440"/>
                  </a:lnTo>
                  <a:lnTo>
                    <a:pt x="199043" y="334940"/>
                  </a:lnTo>
                  <a:lnTo>
                    <a:pt x="216288" y="394190"/>
                  </a:lnTo>
                  <a:lnTo>
                    <a:pt x="221098" y="42113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5980186" y="3948186"/>
              <a:ext cx="10530" cy="252685"/>
            </a:xfrm>
            <a:custGeom>
              <a:avLst/>
              <a:gdLst/>
              <a:ahLst/>
              <a:cxnLst/>
              <a:rect l="0" t="0" r="0" b="0"/>
              <a:pathLst>
                <a:path w="10530" h="252685">
                  <a:moveTo>
                    <a:pt x="0" y="0"/>
                  </a:moveTo>
                  <a:lnTo>
                    <a:pt x="0" y="58617"/>
                  </a:lnTo>
                  <a:lnTo>
                    <a:pt x="0" y="120027"/>
                  </a:lnTo>
                  <a:lnTo>
                    <a:pt x="3120" y="178431"/>
                  </a:lnTo>
                  <a:lnTo>
                    <a:pt x="8333" y="217815"/>
                  </a:lnTo>
                  <a:lnTo>
                    <a:pt x="10529" y="2526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6602206" y="4080026"/>
              <a:ext cx="167618" cy="205073"/>
            </a:xfrm>
            <a:custGeom>
              <a:avLst/>
              <a:gdLst/>
              <a:ahLst/>
              <a:cxnLst/>
              <a:rect l="0" t="0" r="0" b="0"/>
              <a:pathLst>
                <a:path w="167618" h="205073">
                  <a:moveTo>
                    <a:pt x="9690" y="36616"/>
                  </a:moveTo>
                  <a:lnTo>
                    <a:pt x="12810" y="93880"/>
                  </a:lnTo>
                  <a:lnTo>
                    <a:pt x="18755" y="154772"/>
                  </a:lnTo>
                  <a:lnTo>
                    <a:pt x="19785" y="197707"/>
                  </a:lnTo>
                  <a:lnTo>
                    <a:pt x="18760" y="202502"/>
                  </a:lnTo>
                  <a:lnTo>
                    <a:pt x="16907" y="201019"/>
                  </a:lnTo>
                  <a:lnTo>
                    <a:pt x="3405" y="159868"/>
                  </a:lnTo>
                  <a:lnTo>
                    <a:pt x="0" y="105893"/>
                  </a:lnTo>
                  <a:lnTo>
                    <a:pt x="4916" y="44841"/>
                  </a:lnTo>
                  <a:lnTo>
                    <a:pt x="13807" y="22334"/>
                  </a:lnTo>
                  <a:lnTo>
                    <a:pt x="19454" y="13057"/>
                  </a:lnTo>
                  <a:lnTo>
                    <a:pt x="27897" y="6872"/>
                  </a:lnTo>
                  <a:lnTo>
                    <a:pt x="49758" y="0"/>
                  </a:lnTo>
                  <a:lnTo>
                    <a:pt x="59798" y="507"/>
                  </a:lnTo>
                  <a:lnTo>
                    <a:pt x="77194" y="7310"/>
                  </a:lnTo>
                  <a:lnTo>
                    <a:pt x="121758" y="44143"/>
                  </a:lnTo>
                  <a:lnTo>
                    <a:pt x="137392" y="76021"/>
                  </a:lnTo>
                  <a:lnTo>
                    <a:pt x="156807" y="139349"/>
                  </a:lnTo>
                  <a:lnTo>
                    <a:pt x="164415" y="172731"/>
                  </a:lnTo>
                  <a:lnTo>
                    <a:pt x="167617" y="20507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6833645" y="4095585"/>
              <a:ext cx="157278" cy="230234"/>
            </a:xfrm>
            <a:custGeom>
              <a:avLst/>
              <a:gdLst/>
              <a:ahLst/>
              <a:cxnLst/>
              <a:rect l="0" t="0" r="0" b="0"/>
              <a:pathLst>
                <a:path w="157278" h="230234">
                  <a:moveTo>
                    <a:pt x="9878" y="10529"/>
                  </a:moveTo>
                  <a:lnTo>
                    <a:pt x="2643" y="38085"/>
                  </a:lnTo>
                  <a:lnTo>
                    <a:pt x="0" y="97427"/>
                  </a:lnTo>
                  <a:lnTo>
                    <a:pt x="5067" y="154296"/>
                  </a:lnTo>
                  <a:lnTo>
                    <a:pt x="32150" y="210092"/>
                  </a:lnTo>
                  <a:lnTo>
                    <a:pt x="38764" y="220780"/>
                  </a:lnTo>
                  <a:lnTo>
                    <a:pt x="47853" y="226735"/>
                  </a:lnTo>
                  <a:lnTo>
                    <a:pt x="70429" y="230233"/>
                  </a:lnTo>
                  <a:lnTo>
                    <a:pt x="92943" y="221649"/>
                  </a:lnTo>
                  <a:lnTo>
                    <a:pt x="103859" y="214446"/>
                  </a:lnTo>
                  <a:lnTo>
                    <a:pt x="119108" y="193965"/>
                  </a:lnTo>
                  <a:lnTo>
                    <a:pt x="144019" y="142690"/>
                  </a:lnTo>
                  <a:lnTo>
                    <a:pt x="153348" y="95831"/>
                  </a:lnTo>
                  <a:lnTo>
                    <a:pt x="156113" y="39313"/>
                  </a:lnTo>
                  <a:lnTo>
                    <a:pt x="15727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7064622" y="4052273"/>
              <a:ext cx="239409" cy="198399"/>
            </a:xfrm>
            <a:custGeom>
              <a:avLst/>
              <a:gdLst/>
              <a:ahLst/>
              <a:cxnLst/>
              <a:rect l="0" t="0" r="0" b="0"/>
              <a:pathLst>
                <a:path w="239409" h="198399">
                  <a:moveTo>
                    <a:pt x="0" y="127540"/>
                  </a:moveTo>
                  <a:lnTo>
                    <a:pt x="0" y="181684"/>
                  </a:lnTo>
                  <a:lnTo>
                    <a:pt x="0" y="198398"/>
                  </a:lnTo>
                  <a:lnTo>
                    <a:pt x="0" y="138156"/>
                  </a:lnTo>
                  <a:lnTo>
                    <a:pt x="0" y="76648"/>
                  </a:lnTo>
                  <a:lnTo>
                    <a:pt x="5589" y="24680"/>
                  </a:lnTo>
                  <a:lnTo>
                    <a:pt x="10745" y="18023"/>
                  </a:lnTo>
                  <a:lnTo>
                    <a:pt x="17691" y="14754"/>
                  </a:lnTo>
                  <a:lnTo>
                    <a:pt x="25832" y="13745"/>
                  </a:lnTo>
                  <a:lnTo>
                    <a:pt x="32429" y="16582"/>
                  </a:lnTo>
                  <a:lnTo>
                    <a:pt x="42879" y="29092"/>
                  </a:lnTo>
                  <a:lnTo>
                    <a:pt x="66439" y="86026"/>
                  </a:lnTo>
                  <a:lnTo>
                    <a:pt x="78331" y="120640"/>
                  </a:lnTo>
                  <a:lnTo>
                    <a:pt x="76538" y="115115"/>
                  </a:lnTo>
                  <a:lnTo>
                    <a:pt x="88602" y="52100"/>
                  </a:lnTo>
                  <a:lnTo>
                    <a:pt x="101380" y="29280"/>
                  </a:lnTo>
                  <a:lnTo>
                    <a:pt x="118757" y="12509"/>
                  </a:lnTo>
                  <a:lnTo>
                    <a:pt x="138178" y="1156"/>
                  </a:lnTo>
                  <a:lnTo>
                    <a:pt x="148271" y="0"/>
                  </a:lnTo>
                  <a:lnTo>
                    <a:pt x="168843" y="4955"/>
                  </a:lnTo>
                  <a:lnTo>
                    <a:pt x="194567" y="20899"/>
                  </a:lnTo>
                  <a:lnTo>
                    <a:pt x="217007" y="40441"/>
                  </a:lnTo>
                  <a:lnTo>
                    <a:pt x="232884" y="72227"/>
                  </a:lnTo>
                  <a:lnTo>
                    <a:pt x="239408" y="111281"/>
                  </a:lnTo>
                  <a:lnTo>
                    <a:pt x="235752" y="146899"/>
                  </a:lnTo>
                  <a:lnTo>
                    <a:pt x="221098" y="1907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7338362" y="3874487"/>
              <a:ext cx="218340" cy="368056"/>
            </a:xfrm>
            <a:custGeom>
              <a:avLst/>
              <a:gdLst/>
              <a:ahLst/>
              <a:cxnLst/>
              <a:rect l="0" t="0" r="0" b="0"/>
              <a:pathLst>
                <a:path w="218340" h="368056">
                  <a:moveTo>
                    <a:pt x="0" y="0"/>
                  </a:moveTo>
                  <a:lnTo>
                    <a:pt x="0" y="54144"/>
                  </a:lnTo>
                  <a:lnTo>
                    <a:pt x="5590" y="114680"/>
                  </a:lnTo>
                  <a:lnTo>
                    <a:pt x="9066" y="165650"/>
                  </a:lnTo>
                  <a:lnTo>
                    <a:pt x="17475" y="220804"/>
                  </a:lnTo>
                  <a:lnTo>
                    <a:pt x="19996" y="268714"/>
                  </a:lnTo>
                  <a:lnTo>
                    <a:pt x="20743" y="319955"/>
                  </a:lnTo>
                  <a:lnTo>
                    <a:pt x="20918" y="354721"/>
                  </a:lnTo>
                  <a:lnTo>
                    <a:pt x="18625" y="363993"/>
                  </a:lnTo>
                  <a:lnTo>
                    <a:pt x="14756" y="367834"/>
                  </a:lnTo>
                  <a:lnTo>
                    <a:pt x="9838" y="368055"/>
                  </a:lnTo>
                  <a:lnTo>
                    <a:pt x="6558" y="363523"/>
                  </a:lnTo>
                  <a:lnTo>
                    <a:pt x="2915" y="346010"/>
                  </a:lnTo>
                  <a:lnTo>
                    <a:pt x="8982" y="290572"/>
                  </a:lnTo>
                  <a:lnTo>
                    <a:pt x="24565" y="243400"/>
                  </a:lnTo>
                  <a:lnTo>
                    <a:pt x="49826" y="205876"/>
                  </a:lnTo>
                  <a:lnTo>
                    <a:pt x="75985" y="188772"/>
                  </a:lnTo>
                  <a:lnTo>
                    <a:pt x="111552" y="176295"/>
                  </a:lnTo>
                  <a:lnTo>
                    <a:pt x="134977" y="178179"/>
                  </a:lnTo>
                  <a:lnTo>
                    <a:pt x="155916" y="186815"/>
                  </a:lnTo>
                  <a:lnTo>
                    <a:pt x="180858" y="206001"/>
                  </a:lnTo>
                  <a:lnTo>
                    <a:pt x="201897" y="233392"/>
                  </a:lnTo>
                  <a:lnTo>
                    <a:pt x="214890" y="264905"/>
                  </a:lnTo>
                  <a:lnTo>
                    <a:pt x="218339" y="290091"/>
                  </a:lnTo>
                  <a:lnTo>
                    <a:pt x="213633" y="313763"/>
                  </a:lnTo>
                  <a:lnTo>
                    <a:pt x="209103" y="324989"/>
                  </a:lnTo>
                  <a:lnTo>
                    <a:pt x="191591" y="343701"/>
                  </a:lnTo>
                  <a:lnTo>
                    <a:pt x="168210" y="357477"/>
                  </a:lnTo>
                  <a:lnTo>
                    <a:pt x="142221" y="363599"/>
                  </a:lnTo>
                  <a:lnTo>
                    <a:pt x="79719" y="359519"/>
                  </a:lnTo>
                  <a:lnTo>
                    <a:pt x="52643" y="3579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7608766" y="3989774"/>
              <a:ext cx="170381" cy="211097"/>
            </a:xfrm>
            <a:custGeom>
              <a:avLst/>
              <a:gdLst/>
              <a:ahLst/>
              <a:cxnLst/>
              <a:rect l="0" t="0" r="0" b="0"/>
              <a:pathLst>
                <a:path w="170381" h="211097">
                  <a:moveTo>
                    <a:pt x="13866" y="105811"/>
                  </a:moveTo>
                  <a:lnTo>
                    <a:pt x="68911" y="80617"/>
                  </a:lnTo>
                  <a:lnTo>
                    <a:pt x="128378" y="60567"/>
                  </a:lnTo>
                  <a:lnTo>
                    <a:pt x="160879" y="49772"/>
                  </a:lnTo>
                  <a:lnTo>
                    <a:pt x="166857" y="43885"/>
                  </a:lnTo>
                  <a:lnTo>
                    <a:pt x="169672" y="36451"/>
                  </a:lnTo>
                  <a:lnTo>
                    <a:pt x="170380" y="27986"/>
                  </a:lnTo>
                  <a:lnTo>
                    <a:pt x="167341" y="20002"/>
                  </a:lnTo>
                  <a:lnTo>
                    <a:pt x="154607" y="4893"/>
                  </a:lnTo>
                  <a:lnTo>
                    <a:pt x="145128" y="1097"/>
                  </a:lnTo>
                  <a:lnTo>
                    <a:pt x="122117" y="0"/>
                  </a:lnTo>
                  <a:lnTo>
                    <a:pt x="88444" y="11549"/>
                  </a:lnTo>
                  <a:lnTo>
                    <a:pt x="39126" y="50010"/>
                  </a:lnTo>
                  <a:lnTo>
                    <a:pt x="11663" y="78974"/>
                  </a:lnTo>
                  <a:lnTo>
                    <a:pt x="1968" y="97393"/>
                  </a:lnTo>
                  <a:lnTo>
                    <a:pt x="0" y="120397"/>
                  </a:lnTo>
                  <a:lnTo>
                    <a:pt x="4194" y="145049"/>
                  </a:lnTo>
                  <a:lnTo>
                    <a:pt x="13857" y="167704"/>
                  </a:lnTo>
                  <a:lnTo>
                    <a:pt x="29070" y="183232"/>
                  </a:lnTo>
                  <a:lnTo>
                    <a:pt x="67432" y="202733"/>
                  </a:lnTo>
                  <a:lnTo>
                    <a:pt x="108622" y="21109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7833202" y="3958715"/>
              <a:ext cx="126343" cy="286547"/>
            </a:xfrm>
            <a:custGeom>
              <a:avLst/>
              <a:gdLst/>
              <a:ahLst/>
              <a:cxnLst/>
              <a:rect l="0" t="0" r="0" b="0"/>
              <a:pathLst>
                <a:path w="126343" h="286547">
                  <a:moveTo>
                    <a:pt x="0" y="157927"/>
                  </a:moveTo>
                  <a:lnTo>
                    <a:pt x="14654" y="220020"/>
                  </a:lnTo>
                  <a:lnTo>
                    <a:pt x="31666" y="273598"/>
                  </a:lnTo>
                  <a:lnTo>
                    <a:pt x="35149" y="284174"/>
                  </a:lnTo>
                  <a:lnTo>
                    <a:pt x="37471" y="286546"/>
                  </a:lnTo>
                  <a:lnTo>
                    <a:pt x="39019" y="283447"/>
                  </a:lnTo>
                  <a:lnTo>
                    <a:pt x="39568" y="268696"/>
                  </a:lnTo>
                  <a:lnTo>
                    <a:pt x="32868" y="214844"/>
                  </a:lnTo>
                  <a:lnTo>
                    <a:pt x="23421" y="155371"/>
                  </a:lnTo>
                  <a:lnTo>
                    <a:pt x="27113" y="95681"/>
                  </a:lnTo>
                  <a:lnTo>
                    <a:pt x="35837" y="71381"/>
                  </a:lnTo>
                  <a:lnTo>
                    <a:pt x="60501" y="36716"/>
                  </a:lnTo>
                  <a:lnTo>
                    <a:pt x="103201" y="11666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8033243" y="3973706"/>
              <a:ext cx="237863" cy="274749"/>
            </a:xfrm>
            <a:custGeom>
              <a:avLst/>
              <a:gdLst/>
              <a:ahLst/>
              <a:cxnLst/>
              <a:rect l="0" t="0" r="0" b="0"/>
              <a:pathLst>
                <a:path w="237863" h="274749">
                  <a:moveTo>
                    <a:pt x="200042" y="6066"/>
                  </a:moveTo>
                  <a:lnTo>
                    <a:pt x="165250" y="0"/>
                  </a:lnTo>
                  <a:lnTo>
                    <a:pt x="109504" y="7640"/>
                  </a:lnTo>
                  <a:lnTo>
                    <a:pt x="53199" y="23820"/>
                  </a:lnTo>
                  <a:lnTo>
                    <a:pt x="31833" y="30725"/>
                  </a:lnTo>
                  <a:lnTo>
                    <a:pt x="25902" y="37713"/>
                  </a:lnTo>
                  <a:lnTo>
                    <a:pt x="23117" y="47051"/>
                  </a:lnTo>
                  <a:lnTo>
                    <a:pt x="22431" y="57956"/>
                  </a:lnTo>
                  <a:lnTo>
                    <a:pt x="25482" y="66395"/>
                  </a:lnTo>
                  <a:lnTo>
                    <a:pt x="38232" y="78892"/>
                  </a:lnTo>
                  <a:lnTo>
                    <a:pt x="58716" y="85226"/>
                  </a:lnTo>
                  <a:lnTo>
                    <a:pt x="116397" y="96862"/>
                  </a:lnTo>
                  <a:lnTo>
                    <a:pt x="153292" y="101989"/>
                  </a:lnTo>
                  <a:lnTo>
                    <a:pt x="210072" y="136636"/>
                  </a:lnTo>
                  <a:lnTo>
                    <a:pt x="226337" y="150275"/>
                  </a:lnTo>
                  <a:lnTo>
                    <a:pt x="235125" y="170374"/>
                  </a:lnTo>
                  <a:lnTo>
                    <a:pt x="237862" y="193735"/>
                  </a:lnTo>
                  <a:lnTo>
                    <a:pt x="235178" y="215816"/>
                  </a:lnTo>
                  <a:lnTo>
                    <a:pt x="226966" y="234209"/>
                  </a:lnTo>
                  <a:lnTo>
                    <a:pt x="214348" y="250182"/>
                  </a:lnTo>
                  <a:lnTo>
                    <a:pt x="197042" y="265081"/>
                  </a:lnTo>
                  <a:lnTo>
                    <a:pt x="171412" y="273262"/>
                  </a:lnTo>
                  <a:lnTo>
                    <a:pt x="124098" y="274748"/>
                  </a:lnTo>
                  <a:lnTo>
                    <a:pt x="66795" y="270899"/>
                  </a:lnTo>
                  <a:lnTo>
                    <a:pt x="19792" y="269759"/>
                  </a:lnTo>
                  <a:lnTo>
                    <a:pt x="0" y="26927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1067476" y="558010"/>
            <a:ext cx="2656753" cy="1052851"/>
            <a:chOff x="1067476" y="558010"/>
            <a:chExt cx="2656753" cy="1052851"/>
          </a:xfrm>
        </p:grpSpPr>
        <p:sp>
          <p:nvSpPr>
            <p:cNvPr id="2" name="Freeform 1"/>
            <p:cNvSpPr/>
            <p:nvPr/>
          </p:nvSpPr>
          <p:spPr>
            <a:xfrm>
              <a:off x="1379233" y="600124"/>
              <a:ext cx="21058" cy="705410"/>
            </a:xfrm>
            <a:custGeom>
              <a:avLst/>
              <a:gdLst/>
              <a:ahLst/>
              <a:cxnLst/>
              <a:rect l="0" t="0" r="0" b="0"/>
              <a:pathLst>
                <a:path w="21058" h="705410">
                  <a:moveTo>
                    <a:pt x="21057" y="0"/>
                  </a:moveTo>
                  <a:lnTo>
                    <a:pt x="12723" y="48931"/>
                  </a:lnTo>
                  <a:lnTo>
                    <a:pt x="5373" y="108061"/>
                  </a:lnTo>
                  <a:lnTo>
                    <a:pt x="1592" y="167459"/>
                  </a:lnTo>
                  <a:lnTo>
                    <a:pt x="472" y="220153"/>
                  </a:lnTo>
                  <a:lnTo>
                    <a:pt x="7329" y="281050"/>
                  </a:lnTo>
                  <a:lnTo>
                    <a:pt x="9580" y="329849"/>
                  </a:lnTo>
                  <a:lnTo>
                    <a:pt x="10341" y="388852"/>
                  </a:lnTo>
                  <a:lnTo>
                    <a:pt x="10491" y="451157"/>
                  </a:lnTo>
                  <a:lnTo>
                    <a:pt x="10517" y="513612"/>
                  </a:lnTo>
                  <a:lnTo>
                    <a:pt x="10523" y="556995"/>
                  </a:lnTo>
                  <a:lnTo>
                    <a:pt x="10527" y="617761"/>
                  </a:lnTo>
                  <a:lnTo>
                    <a:pt x="4939" y="679517"/>
                  </a:lnTo>
                  <a:lnTo>
                    <a:pt x="0" y="70540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067476" y="621181"/>
              <a:ext cx="385457" cy="362532"/>
            </a:xfrm>
            <a:custGeom>
              <a:avLst/>
              <a:gdLst/>
              <a:ahLst/>
              <a:cxnLst/>
              <a:rect l="0" t="0" r="0" b="0"/>
              <a:pathLst>
                <a:path w="385457" h="362532">
                  <a:moveTo>
                    <a:pt x="385456" y="263212"/>
                  </a:moveTo>
                  <a:lnTo>
                    <a:pt x="323364" y="268801"/>
                  </a:lnTo>
                  <a:lnTo>
                    <a:pt x="271979" y="289576"/>
                  </a:lnTo>
                  <a:lnTo>
                    <a:pt x="219888" y="316210"/>
                  </a:lnTo>
                  <a:lnTo>
                    <a:pt x="163568" y="342591"/>
                  </a:lnTo>
                  <a:lnTo>
                    <a:pt x="110866" y="357704"/>
                  </a:lnTo>
                  <a:lnTo>
                    <a:pt x="84432" y="362531"/>
                  </a:lnTo>
                  <a:lnTo>
                    <a:pt x="60985" y="360776"/>
                  </a:lnTo>
                  <a:lnTo>
                    <a:pt x="41985" y="352977"/>
                  </a:lnTo>
                  <a:lnTo>
                    <a:pt x="25742" y="340543"/>
                  </a:lnTo>
                  <a:lnTo>
                    <a:pt x="10724" y="323318"/>
                  </a:lnTo>
                  <a:lnTo>
                    <a:pt x="2489" y="300844"/>
                  </a:lnTo>
                  <a:lnTo>
                    <a:pt x="0" y="276428"/>
                  </a:lnTo>
                  <a:lnTo>
                    <a:pt x="10941" y="215863"/>
                  </a:lnTo>
                  <a:lnTo>
                    <a:pt x="24176" y="153860"/>
                  </a:lnTo>
                  <a:lnTo>
                    <a:pt x="38055" y="98459"/>
                  </a:lnTo>
                  <a:lnTo>
                    <a:pt x="53229" y="42601"/>
                  </a:lnTo>
                  <a:lnTo>
                    <a:pt x="48544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652974" y="1000207"/>
              <a:ext cx="105286" cy="200042"/>
            </a:xfrm>
            <a:custGeom>
              <a:avLst/>
              <a:gdLst/>
              <a:ahLst/>
              <a:cxnLst/>
              <a:rect l="0" t="0" r="0" b="0"/>
              <a:pathLst>
                <a:path w="105286" h="200042">
                  <a:moveTo>
                    <a:pt x="0" y="0"/>
                  </a:moveTo>
                  <a:lnTo>
                    <a:pt x="2339" y="33622"/>
                  </a:lnTo>
                  <a:lnTo>
                    <a:pt x="22905" y="85323"/>
                  </a:lnTo>
                  <a:lnTo>
                    <a:pt x="56395" y="144987"/>
                  </a:lnTo>
                  <a:lnTo>
                    <a:pt x="105285" y="2000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642445" y="989678"/>
              <a:ext cx="231628" cy="621183"/>
            </a:xfrm>
            <a:custGeom>
              <a:avLst/>
              <a:gdLst/>
              <a:ahLst/>
              <a:cxnLst/>
              <a:rect l="0" t="0" r="0" b="0"/>
              <a:pathLst>
                <a:path w="231628" h="621183">
                  <a:moveTo>
                    <a:pt x="231627" y="0"/>
                  </a:moveTo>
                  <a:lnTo>
                    <a:pt x="222052" y="24047"/>
                  </a:lnTo>
                  <a:lnTo>
                    <a:pt x="186641" y="82276"/>
                  </a:lnTo>
                  <a:lnTo>
                    <a:pt x="166156" y="132196"/>
                  </a:lnTo>
                  <a:lnTo>
                    <a:pt x="145515" y="186510"/>
                  </a:lnTo>
                  <a:lnTo>
                    <a:pt x="126556" y="241760"/>
                  </a:lnTo>
                  <a:lnTo>
                    <a:pt x="108823" y="295916"/>
                  </a:lnTo>
                  <a:lnTo>
                    <a:pt x="91251" y="356499"/>
                  </a:lnTo>
                  <a:lnTo>
                    <a:pt x="73700" y="410418"/>
                  </a:lnTo>
                  <a:lnTo>
                    <a:pt x="52643" y="473766"/>
                  </a:lnTo>
                  <a:lnTo>
                    <a:pt x="31586" y="536952"/>
                  </a:lnTo>
                  <a:lnTo>
                    <a:pt x="14038" y="594492"/>
                  </a:lnTo>
                  <a:lnTo>
                    <a:pt x="0" y="62118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2295212" y="1000207"/>
              <a:ext cx="221099" cy="10529"/>
            </a:xfrm>
            <a:custGeom>
              <a:avLst/>
              <a:gdLst/>
              <a:ahLst/>
              <a:cxnLst/>
              <a:rect l="0" t="0" r="0" b="0"/>
              <a:pathLst>
                <a:path w="221099" h="10529">
                  <a:moveTo>
                    <a:pt x="221098" y="0"/>
                  </a:moveTo>
                  <a:lnTo>
                    <a:pt x="166954" y="0"/>
                  </a:lnTo>
                  <a:lnTo>
                    <a:pt x="104134" y="7235"/>
                  </a:lnTo>
                  <a:lnTo>
                    <a:pt x="43620" y="9878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2832276" y="558010"/>
              <a:ext cx="20947" cy="589597"/>
            </a:xfrm>
            <a:custGeom>
              <a:avLst/>
              <a:gdLst/>
              <a:ahLst/>
              <a:cxnLst/>
              <a:rect l="0" t="0" r="0" b="0"/>
              <a:pathLst>
                <a:path w="20947" h="589597">
                  <a:moveTo>
                    <a:pt x="20946" y="0"/>
                  </a:moveTo>
                  <a:lnTo>
                    <a:pt x="6292" y="55141"/>
                  </a:lnTo>
                  <a:lnTo>
                    <a:pt x="1786" y="109145"/>
                  </a:lnTo>
                  <a:lnTo>
                    <a:pt x="451" y="158421"/>
                  </a:lnTo>
                  <a:lnTo>
                    <a:pt x="0" y="216993"/>
                  </a:lnTo>
                  <a:lnTo>
                    <a:pt x="3031" y="276743"/>
                  </a:lnTo>
                  <a:lnTo>
                    <a:pt x="8229" y="327273"/>
                  </a:lnTo>
                  <a:lnTo>
                    <a:pt x="6650" y="379289"/>
                  </a:lnTo>
                  <a:lnTo>
                    <a:pt x="1892" y="431746"/>
                  </a:lnTo>
                  <a:lnTo>
                    <a:pt x="483" y="481214"/>
                  </a:lnTo>
                  <a:lnTo>
                    <a:pt x="3185" y="531746"/>
                  </a:lnTo>
                  <a:lnTo>
                    <a:pt x="10418" y="58959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3134657" y="569879"/>
              <a:ext cx="305832" cy="704070"/>
            </a:xfrm>
            <a:custGeom>
              <a:avLst/>
              <a:gdLst/>
              <a:ahLst/>
              <a:cxnLst/>
              <a:rect l="0" t="0" r="0" b="0"/>
              <a:pathLst>
                <a:path w="305832" h="704070">
                  <a:moveTo>
                    <a:pt x="276576" y="282929"/>
                  </a:moveTo>
                  <a:lnTo>
                    <a:pt x="300295" y="229901"/>
                  </a:lnTo>
                  <a:lnTo>
                    <a:pt x="305831" y="192998"/>
                  </a:lnTo>
                  <a:lnTo>
                    <a:pt x="300465" y="138606"/>
                  </a:lnTo>
                  <a:lnTo>
                    <a:pt x="291953" y="82802"/>
                  </a:lnTo>
                  <a:lnTo>
                    <a:pt x="279901" y="57113"/>
                  </a:lnTo>
                  <a:lnTo>
                    <a:pt x="262846" y="37897"/>
                  </a:lnTo>
                  <a:lnTo>
                    <a:pt x="227924" y="13925"/>
                  </a:lnTo>
                  <a:lnTo>
                    <a:pt x="187941" y="3182"/>
                  </a:lnTo>
                  <a:lnTo>
                    <a:pt x="146459" y="0"/>
                  </a:lnTo>
                  <a:lnTo>
                    <a:pt x="121650" y="5494"/>
                  </a:lnTo>
                  <a:lnTo>
                    <a:pt x="98925" y="18075"/>
                  </a:lnTo>
                  <a:lnTo>
                    <a:pt x="42943" y="81419"/>
                  </a:lnTo>
                  <a:lnTo>
                    <a:pt x="16780" y="116609"/>
                  </a:lnTo>
                  <a:lnTo>
                    <a:pt x="0" y="162598"/>
                  </a:lnTo>
                  <a:lnTo>
                    <a:pt x="175" y="208541"/>
                  </a:lnTo>
                  <a:lnTo>
                    <a:pt x="11885" y="268062"/>
                  </a:lnTo>
                  <a:lnTo>
                    <a:pt x="35515" y="318640"/>
                  </a:lnTo>
                  <a:lnTo>
                    <a:pt x="51284" y="336235"/>
                  </a:lnTo>
                  <a:lnTo>
                    <a:pt x="73891" y="351854"/>
                  </a:lnTo>
                  <a:lnTo>
                    <a:pt x="96417" y="357236"/>
                  </a:lnTo>
                  <a:lnTo>
                    <a:pt x="139473" y="351159"/>
                  </a:lnTo>
                  <a:lnTo>
                    <a:pt x="176811" y="336420"/>
                  </a:lnTo>
                  <a:lnTo>
                    <a:pt x="206332" y="311646"/>
                  </a:lnTo>
                  <a:lnTo>
                    <a:pt x="236098" y="271834"/>
                  </a:lnTo>
                  <a:lnTo>
                    <a:pt x="263909" y="225272"/>
                  </a:lnTo>
                  <a:lnTo>
                    <a:pt x="268131" y="225774"/>
                  </a:lnTo>
                  <a:lnTo>
                    <a:pt x="270946" y="231957"/>
                  </a:lnTo>
                  <a:lnTo>
                    <a:pt x="275834" y="293894"/>
                  </a:lnTo>
                  <a:lnTo>
                    <a:pt x="276356" y="348179"/>
                  </a:lnTo>
                  <a:lnTo>
                    <a:pt x="276511" y="402998"/>
                  </a:lnTo>
                  <a:lnTo>
                    <a:pt x="276556" y="460835"/>
                  </a:lnTo>
                  <a:lnTo>
                    <a:pt x="276570" y="509817"/>
                  </a:lnTo>
                  <a:lnTo>
                    <a:pt x="276574" y="560855"/>
                  </a:lnTo>
                  <a:lnTo>
                    <a:pt x="276575" y="613022"/>
                  </a:lnTo>
                  <a:lnTo>
                    <a:pt x="276576" y="673693"/>
                  </a:lnTo>
                  <a:lnTo>
                    <a:pt x="276576" y="7040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3663917" y="1210777"/>
              <a:ext cx="60312" cy="263213"/>
            </a:xfrm>
            <a:custGeom>
              <a:avLst/>
              <a:gdLst/>
              <a:ahLst/>
              <a:cxnLst/>
              <a:rect l="0" t="0" r="0" b="0"/>
              <a:pathLst>
                <a:path w="60312" h="263213">
                  <a:moveTo>
                    <a:pt x="0" y="0"/>
                  </a:moveTo>
                  <a:lnTo>
                    <a:pt x="28681" y="53875"/>
                  </a:lnTo>
                  <a:lnTo>
                    <a:pt x="54614" y="111036"/>
                  </a:lnTo>
                  <a:lnTo>
                    <a:pt x="60311" y="172625"/>
                  </a:lnTo>
                  <a:lnTo>
                    <a:pt x="56830" y="202284"/>
                  </a:lnTo>
                  <a:lnTo>
                    <a:pt x="50755" y="214405"/>
                  </a:lnTo>
                  <a:lnTo>
                    <a:pt x="0" y="2632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4569367" y="410611"/>
            <a:ext cx="1331541" cy="937037"/>
            <a:chOff x="4569367" y="410611"/>
            <a:chExt cx="1331541" cy="937037"/>
          </a:xfrm>
        </p:grpSpPr>
        <p:sp>
          <p:nvSpPr>
            <p:cNvPr id="11" name="Freeform 10"/>
            <p:cNvSpPr/>
            <p:nvPr/>
          </p:nvSpPr>
          <p:spPr>
            <a:xfrm>
              <a:off x="4600953" y="768580"/>
              <a:ext cx="136871" cy="200042"/>
            </a:xfrm>
            <a:custGeom>
              <a:avLst/>
              <a:gdLst/>
              <a:ahLst/>
              <a:cxnLst/>
              <a:rect l="0" t="0" r="0" b="0"/>
              <a:pathLst>
                <a:path w="136871" h="200042">
                  <a:moveTo>
                    <a:pt x="0" y="0"/>
                  </a:moveTo>
                  <a:lnTo>
                    <a:pt x="35917" y="62258"/>
                  </a:lnTo>
                  <a:lnTo>
                    <a:pt x="87396" y="121794"/>
                  </a:lnTo>
                  <a:lnTo>
                    <a:pt x="129985" y="182874"/>
                  </a:lnTo>
                  <a:lnTo>
                    <a:pt x="136870" y="2000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4569367" y="758051"/>
              <a:ext cx="315857" cy="589597"/>
            </a:xfrm>
            <a:custGeom>
              <a:avLst/>
              <a:gdLst/>
              <a:ahLst/>
              <a:cxnLst/>
              <a:rect l="0" t="0" r="0" b="0"/>
              <a:pathLst>
                <a:path w="315857" h="589597">
                  <a:moveTo>
                    <a:pt x="315856" y="0"/>
                  </a:moveTo>
                  <a:lnTo>
                    <a:pt x="295612" y="55141"/>
                  </a:lnTo>
                  <a:lnTo>
                    <a:pt x="271191" y="114756"/>
                  </a:lnTo>
                  <a:lnTo>
                    <a:pt x="245546" y="168317"/>
                  </a:lnTo>
                  <a:lnTo>
                    <a:pt x="213978" y="231615"/>
                  </a:lnTo>
                  <a:lnTo>
                    <a:pt x="182019" y="284268"/>
                  </a:lnTo>
                  <a:lnTo>
                    <a:pt x="144217" y="345245"/>
                  </a:lnTo>
                  <a:lnTo>
                    <a:pt x="121111" y="378376"/>
                  </a:lnTo>
                  <a:lnTo>
                    <a:pt x="90559" y="431583"/>
                  </a:lnTo>
                  <a:lnTo>
                    <a:pt x="56309" y="494832"/>
                  </a:lnTo>
                  <a:lnTo>
                    <a:pt x="24125" y="553071"/>
                  </a:lnTo>
                  <a:lnTo>
                    <a:pt x="0" y="58959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5243191" y="736994"/>
              <a:ext cx="105287" cy="10530"/>
            </a:xfrm>
            <a:custGeom>
              <a:avLst/>
              <a:gdLst/>
              <a:ahLst/>
              <a:cxnLst/>
              <a:rect l="0" t="0" r="0" b="0"/>
              <a:pathLst>
                <a:path w="105287" h="10530">
                  <a:moveTo>
                    <a:pt x="105286" y="0"/>
                  </a:moveTo>
                  <a:lnTo>
                    <a:pt x="43193" y="559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5222134" y="852808"/>
              <a:ext cx="168457" cy="21058"/>
            </a:xfrm>
            <a:custGeom>
              <a:avLst/>
              <a:gdLst/>
              <a:ahLst/>
              <a:cxnLst/>
              <a:rect l="0" t="0" r="0" b="0"/>
              <a:pathLst>
                <a:path w="168457" h="21058">
                  <a:moveTo>
                    <a:pt x="168456" y="21057"/>
                  </a:moveTo>
                  <a:lnTo>
                    <a:pt x="130979" y="12724"/>
                  </a:lnTo>
                  <a:lnTo>
                    <a:pt x="73965" y="10962"/>
                  </a:lnTo>
                  <a:lnTo>
                    <a:pt x="12975" y="225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5569575" y="410611"/>
              <a:ext cx="331333" cy="674416"/>
            </a:xfrm>
            <a:custGeom>
              <a:avLst/>
              <a:gdLst/>
              <a:ahLst/>
              <a:cxnLst/>
              <a:rect l="0" t="0" r="0" b="0"/>
              <a:pathLst>
                <a:path w="331333" h="674416">
                  <a:moveTo>
                    <a:pt x="168456" y="0"/>
                  </a:moveTo>
                  <a:lnTo>
                    <a:pt x="151645" y="19150"/>
                  </a:lnTo>
                  <a:lnTo>
                    <a:pt x="125794" y="68687"/>
                  </a:lnTo>
                  <a:lnTo>
                    <a:pt x="92344" y="127588"/>
                  </a:lnTo>
                  <a:lnTo>
                    <a:pt x="65915" y="189622"/>
                  </a:lnTo>
                  <a:lnTo>
                    <a:pt x="40121" y="242170"/>
                  </a:lnTo>
                  <a:lnTo>
                    <a:pt x="29590" y="303133"/>
                  </a:lnTo>
                  <a:lnTo>
                    <a:pt x="13775" y="362359"/>
                  </a:lnTo>
                  <a:lnTo>
                    <a:pt x="4602" y="421921"/>
                  </a:lnTo>
                  <a:lnTo>
                    <a:pt x="1364" y="483372"/>
                  </a:lnTo>
                  <a:lnTo>
                    <a:pt x="1574" y="537975"/>
                  </a:lnTo>
                  <a:lnTo>
                    <a:pt x="14652" y="598940"/>
                  </a:lnTo>
                  <a:lnTo>
                    <a:pt x="27569" y="625334"/>
                  </a:lnTo>
                  <a:lnTo>
                    <a:pt x="64457" y="661343"/>
                  </a:lnTo>
                  <a:lnTo>
                    <a:pt x="74557" y="669013"/>
                  </a:lnTo>
                  <a:lnTo>
                    <a:pt x="101376" y="674415"/>
                  </a:lnTo>
                  <a:lnTo>
                    <a:pt x="131624" y="671747"/>
                  </a:lnTo>
                  <a:lnTo>
                    <a:pt x="189170" y="650970"/>
                  </a:lnTo>
                  <a:lnTo>
                    <a:pt x="234419" y="624336"/>
                  </a:lnTo>
                  <a:lnTo>
                    <a:pt x="265887" y="594205"/>
                  </a:lnTo>
                  <a:lnTo>
                    <a:pt x="297752" y="542500"/>
                  </a:lnTo>
                  <a:lnTo>
                    <a:pt x="313658" y="511342"/>
                  </a:lnTo>
                  <a:lnTo>
                    <a:pt x="326989" y="450093"/>
                  </a:lnTo>
                  <a:lnTo>
                    <a:pt x="331332" y="418800"/>
                  </a:lnTo>
                  <a:lnTo>
                    <a:pt x="329362" y="393194"/>
                  </a:lnTo>
                  <a:lnTo>
                    <a:pt x="316088" y="359047"/>
                  </a:lnTo>
                  <a:lnTo>
                    <a:pt x="297337" y="332292"/>
                  </a:lnTo>
                  <a:lnTo>
                    <a:pt x="265785" y="309547"/>
                  </a:lnTo>
                  <a:lnTo>
                    <a:pt x="226800" y="299168"/>
                  </a:lnTo>
                  <a:lnTo>
                    <a:pt x="171705" y="304067"/>
                  </a:lnTo>
                  <a:lnTo>
                    <a:pt x="130944" y="315352"/>
                  </a:lnTo>
                  <a:lnTo>
                    <a:pt x="74306" y="359289"/>
                  </a:lnTo>
                  <a:lnTo>
                    <a:pt x="19164" y="419853"/>
                  </a:lnTo>
                  <a:lnTo>
                    <a:pt x="0" y="4421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6" name="Group 25"/>
          <p:cNvGrpSpPr/>
          <p:nvPr/>
        </p:nvGrpSpPr>
        <p:grpSpPr>
          <a:xfrm>
            <a:off x="884380" y="2242570"/>
            <a:ext cx="2358398" cy="579068"/>
            <a:chOff x="884380" y="2242570"/>
            <a:chExt cx="2358398" cy="579068"/>
          </a:xfrm>
        </p:grpSpPr>
        <p:sp>
          <p:nvSpPr>
            <p:cNvPr id="17" name="Freeform 16"/>
            <p:cNvSpPr/>
            <p:nvPr/>
          </p:nvSpPr>
          <p:spPr>
            <a:xfrm>
              <a:off x="1158644" y="2242570"/>
              <a:ext cx="31077" cy="473783"/>
            </a:xfrm>
            <a:custGeom>
              <a:avLst/>
              <a:gdLst/>
              <a:ahLst/>
              <a:cxnLst/>
              <a:rect l="0" t="0" r="0" b="0"/>
              <a:pathLst>
                <a:path w="31077" h="473783">
                  <a:moveTo>
                    <a:pt x="31076" y="0"/>
                  </a:moveTo>
                  <a:lnTo>
                    <a:pt x="19897" y="16767"/>
                  </a:lnTo>
                  <a:lnTo>
                    <a:pt x="8200" y="72325"/>
                  </a:lnTo>
                  <a:lnTo>
                    <a:pt x="1211" y="126720"/>
                  </a:lnTo>
                  <a:lnTo>
                    <a:pt x="0" y="182216"/>
                  </a:lnTo>
                  <a:lnTo>
                    <a:pt x="5230" y="231934"/>
                  </a:lnTo>
                  <a:lnTo>
                    <a:pt x="8600" y="287480"/>
                  </a:lnTo>
                  <a:lnTo>
                    <a:pt x="9388" y="330929"/>
                  </a:lnTo>
                  <a:lnTo>
                    <a:pt x="10908" y="377537"/>
                  </a:lnTo>
                  <a:lnTo>
                    <a:pt x="15483" y="425547"/>
                  </a:lnTo>
                  <a:lnTo>
                    <a:pt x="20547" y="47378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884380" y="2316269"/>
              <a:ext cx="305341" cy="291919"/>
            </a:xfrm>
            <a:custGeom>
              <a:avLst/>
              <a:gdLst/>
              <a:ahLst/>
              <a:cxnLst/>
              <a:rect l="0" t="0" r="0" b="0"/>
              <a:pathLst>
                <a:path w="305341" h="291919">
                  <a:moveTo>
                    <a:pt x="305340" y="147399"/>
                  </a:moveTo>
                  <a:lnTo>
                    <a:pt x="281293" y="165380"/>
                  </a:lnTo>
                  <a:lnTo>
                    <a:pt x="258701" y="189381"/>
                  </a:lnTo>
                  <a:lnTo>
                    <a:pt x="200714" y="232133"/>
                  </a:lnTo>
                  <a:lnTo>
                    <a:pt x="183970" y="244720"/>
                  </a:lnTo>
                  <a:lnTo>
                    <a:pt x="123653" y="277076"/>
                  </a:lnTo>
                  <a:lnTo>
                    <a:pt x="92799" y="289027"/>
                  </a:lnTo>
                  <a:lnTo>
                    <a:pt x="55711" y="291918"/>
                  </a:lnTo>
                  <a:lnTo>
                    <a:pt x="32957" y="288449"/>
                  </a:lnTo>
                  <a:lnTo>
                    <a:pt x="14265" y="276768"/>
                  </a:lnTo>
                  <a:lnTo>
                    <a:pt x="6005" y="268740"/>
                  </a:lnTo>
                  <a:lnTo>
                    <a:pt x="1668" y="259879"/>
                  </a:lnTo>
                  <a:lnTo>
                    <a:pt x="0" y="204542"/>
                  </a:lnTo>
                  <a:lnTo>
                    <a:pt x="11464" y="147992"/>
                  </a:lnTo>
                  <a:lnTo>
                    <a:pt x="27041" y="85259"/>
                  </a:lnTo>
                  <a:lnTo>
                    <a:pt x="32588" y="40340"/>
                  </a:lnTo>
                  <a:lnTo>
                    <a:pt x="52656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1410818" y="2432082"/>
              <a:ext cx="84229" cy="84229"/>
            </a:xfrm>
            <a:custGeom>
              <a:avLst/>
              <a:gdLst/>
              <a:ahLst/>
              <a:cxnLst/>
              <a:rect l="0" t="0" r="0" b="0"/>
              <a:pathLst>
                <a:path w="84229" h="84229">
                  <a:moveTo>
                    <a:pt x="84228" y="0"/>
                  </a:moveTo>
                  <a:lnTo>
                    <a:pt x="20895" y="63334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1389761" y="2411026"/>
              <a:ext cx="115815" cy="115814"/>
            </a:xfrm>
            <a:custGeom>
              <a:avLst/>
              <a:gdLst/>
              <a:ahLst/>
              <a:cxnLst/>
              <a:rect l="0" t="0" r="0" b="0"/>
              <a:pathLst>
                <a:path w="115815" h="115814">
                  <a:moveTo>
                    <a:pt x="115814" y="115813"/>
                  </a:moveTo>
                  <a:lnTo>
                    <a:pt x="66316" y="57250"/>
                  </a:lnTo>
                  <a:lnTo>
                    <a:pt x="18696" y="942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1634481" y="2305741"/>
              <a:ext cx="221364" cy="446109"/>
            </a:xfrm>
            <a:custGeom>
              <a:avLst/>
              <a:gdLst/>
              <a:ahLst/>
              <a:cxnLst/>
              <a:rect l="0" t="0" r="0" b="0"/>
              <a:pathLst>
                <a:path w="221364" h="446109">
                  <a:moveTo>
                    <a:pt x="144835" y="0"/>
                  </a:moveTo>
                  <a:lnTo>
                    <a:pt x="110088" y="37086"/>
                  </a:lnTo>
                  <a:lnTo>
                    <a:pt x="78276" y="95239"/>
                  </a:lnTo>
                  <a:lnTo>
                    <a:pt x="51986" y="153051"/>
                  </a:lnTo>
                  <a:lnTo>
                    <a:pt x="33601" y="207483"/>
                  </a:lnTo>
                  <a:lnTo>
                    <a:pt x="18704" y="260176"/>
                  </a:lnTo>
                  <a:lnTo>
                    <a:pt x="4497" y="310315"/>
                  </a:lnTo>
                  <a:lnTo>
                    <a:pt x="0" y="364110"/>
                  </a:lnTo>
                  <a:lnTo>
                    <a:pt x="3645" y="387604"/>
                  </a:lnTo>
                  <a:lnTo>
                    <a:pt x="12284" y="406625"/>
                  </a:lnTo>
                  <a:lnTo>
                    <a:pt x="17863" y="414972"/>
                  </a:lnTo>
                  <a:lnTo>
                    <a:pt x="33421" y="427367"/>
                  </a:lnTo>
                  <a:lnTo>
                    <a:pt x="72004" y="444856"/>
                  </a:lnTo>
                  <a:lnTo>
                    <a:pt x="95698" y="446108"/>
                  </a:lnTo>
                  <a:lnTo>
                    <a:pt x="120657" y="441595"/>
                  </a:lnTo>
                  <a:lnTo>
                    <a:pt x="153268" y="425901"/>
                  </a:lnTo>
                  <a:lnTo>
                    <a:pt x="193230" y="392766"/>
                  </a:lnTo>
                  <a:lnTo>
                    <a:pt x="209217" y="360740"/>
                  </a:lnTo>
                  <a:lnTo>
                    <a:pt x="221363" y="327204"/>
                  </a:lnTo>
                  <a:lnTo>
                    <a:pt x="221192" y="289451"/>
                  </a:lnTo>
                  <a:lnTo>
                    <a:pt x="213476" y="268635"/>
                  </a:lnTo>
                  <a:lnTo>
                    <a:pt x="208143" y="259808"/>
                  </a:lnTo>
                  <a:lnTo>
                    <a:pt x="192859" y="246881"/>
                  </a:lnTo>
                  <a:lnTo>
                    <a:pt x="183870" y="241796"/>
                  </a:lnTo>
                  <a:lnTo>
                    <a:pt x="164523" y="239266"/>
                  </a:lnTo>
                  <a:lnTo>
                    <a:pt x="144226" y="243211"/>
                  </a:lnTo>
                  <a:lnTo>
                    <a:pt x="123507" y="252763"/>
                  </a:lnTo>
                  <a:lnTo>
                    <a:pt x="97701" y="276884"/>
                  </a:lnTo>
                  <a:lnTo>
                    <a:pt x="71135" y="3158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1695088" y="262159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2284683" y="2474197"/>
              <a:ext cx="200043" cy="10529"/>
            </a:xfrm>
            <a:custGeom>
              <a:avLst/>
              <a:gdLst/>
              <a:ahLst/>
              <a:cxnLst/>
              <a:rect l="0" t="0" r="0" b="0"/>
              <a:pathLst>
                <a:path w="200043" h="10529">
                  <a:moveTo>
                    <a:pt x="200042" y="0"/>
                  </a:moveTo>
                  <a:lnTo>
                    <a:pt x="141425" y="9064"/>
                  </a:lnTo>
                  <a:lnTo>
                    <a:pt x="80016" y="10239"/>
                  </a:lnTo>
                  <a:lnTo>
                    <a:pt x="27851" y="10471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2759309" y="2263626"/>
              <a:ext cx="20215" cy="421141"/>
            </a:xfrm>
            <a:custGeom>
              <a:avLst/>
              <a:gdLst/>
              <a:ahLst/>
              <a:cxnLst/>
              <a:rect l="0" t="0" r="0" b="0"/>
              <a:pathLst>
                <a:path w="20215" h="421141">
                  <a:moveTo>
                    <a:pt x="20214" y="0"/>
                  </a:moveTo>
                  <a:lnTo>
                    <a:pt x="8761" y="52051"/>
                  </a:lnTo>
                  <a:lnTo>
                    <a:pt x="2003" y="105110"/>
                  </a:lnTo>
                  <a:lnTo>
                    <a:pt x="0" y="157876"/>
                  </a:lnTo>
                  <a:lnTo>
                    <a:pt x="2526" y="210555"/>
                  </a:lnTo>
                  <a:lnTo>
                    <a:pt x="7564" y="263208"/>
                  </a:lnTo>
                  <a:lnTo>
                    <a:pt x="9057" y="315854"/>
                  </a:lnTo>
                  <a:lnTo>
                    <a:pt x="9499" y="365378"/>
                  </a:lnTo>
                  <a:lnTo>
                    <a:pt x="9685" y="4211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2966200" y="2266972"/>
              <a:ext cx="276578" cy="554666"/>
            </a:xfrm>
            <a:custGeom>
              <a:avLst/>
              <a:gdLst/>
              <a:ahLst/>
              <a:cxnLst/>
              <a:rect l="0" t="0" r="0" b="0"/>
              <a:pathLst>
                <a:path w="276578" h="554666">
                  <a:moveTo>
                    <a:pt x="234463" y="175639"/>
                  </a:moveTo>
                  <a:lnTo>
                    <a:pt x="249117" y="131676"/>
                  </a:lnTo>
                  <a:lnTo>
                    <a:pt x="248034" y="95803"/>
                  </a:lnTo>
                  <a:lnTo>
                    <a:pt x="234714" y="61127"/>
                  </a:lnTo>
                  <a:lnTo>
                    <a:pt x="210361" y="28626"/>
                  </a:lnTo>
                  <a:lnTo>
                    <a:pt x="180918" y="7947"/>
                  </a:lnTo>
                  <a:lnTo>
                    <a:pt x="144378" y="0"/>
                  </a:lnTo>
                  <a:lnTo>
                    <a:pt x="120726" y="4381"/>
                  </a:lnTo>
                  <a:lnTo>
                    <a:pt x="58780" y="31114"/>
                  </a:lnTo>
                  <a:lnTo>
                    <a:pt x="28055" y="56884"/>
                  </a:lnTo>
                  <a:lnTo>
                    <a:pt x="12128" y="88720"/>
                  </a:lnTo>
                  <a:lnTo>
                    <a:pt x="0" y="127788"/>
                  </a:lnTo>
                  <a:lnTo>
                    <a:pt x="176" y="169000"/>
                  </a:lnTo>
                  <a:lnTo>
                    <a:pt x="7637" y="205257"/>
                  </a:lnTo>
                  <a:lnTo>
                    <a:pt x="20177" y="224288"/>
                  </a:lnTo>
                  <a:lnTo>
                    <a:pt x="37449" y="239375"/>
                  </a:lnTo>
                  <a:lnTo>
                    <a:pt x="87463" y="262527"/>
                  </a:lnTo>
                  <a:lnTo>
                    <a:pt x="111418" y="263779"/>
                  </a:lnTo>
                  <a:lnTo>
                    <a:pt x="136492" y="259266"/>
                  </a:lnTo>
                  <a:lnTo>
                    <a:pt x="169170" y="243571"/>
                  </a:lnTo>
                  <a:lnTo>
                    <a:pt x="214744" y="204848"/>
                  </a:lnTo>
                  <a:lnTo>
                    <a:pt x="234209" y="174935"/>
                  </a:lnTo>
                  <a:lnTo>
                    <a:pt x="247386" y="143845"/>
                  </a:lnTo>
                  <a:lnTo>
                    <a:pt x="250097" y="141575"/>
                  </a:lnTo>
                  <a:lnTo>
                    <a:pt x="251905" y="144741"/>
                  </a:lnTo>
                  <a:lnTo>
                    <a:pt x="261110" y="187644"/>
                  </a:lnTo>
                  <a:lnTo>
                    <a:pt x="256487" y="244594"/>
                  </a:lnTo>
                  <a:lnTo>
                    <a:pt x="255711" y="306156"/>
                  </a:lnTo>
                  <a:lnTo>
                    <a:pt x="255558" y="364590"/>
                  </a:lnTo>
                  <a:lnTo>
                    <a:pt x="261117" y="415604"/>
                  </a:lnTo>
                  <a:lnTo>
                    <a:pt x="272310" y="475117"/>
                  </a:lnTo>
                  <a:lnTo>
                    <a:pt x="275734" y="526907"/>
                  </a:lnTo>
                  <a:lnTo>
                    <a:pt x="276577" y="55466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1438578" y="2991726"/>
            <a:ext cx="2681097" cy="482679"/>
            <a:chOff x="1438578" y="2991726"/>
            <a:chExt cx="2681097" cy="482679"/>
          </a:xfrm>
        </p:grpSpPr>
        <p:sp>
          <p:nvSpPr>
            <p:cNvPr id="27" name="Freeform 26"/>
            <p:cNvSpPr/>
            <p:nvPr/>
          </p:nvSpPr>
          <p:spPr>
            <a:xfrm>
              <a:off x="1438578" y="3029741"/>
              <a:ext cx="298625" cy="413147"/>
            </a:xfrm>
            <a:custGeom>
              <a:avLst/>
              <a:gdLst/>
              <a:ahLst/>
              <a:cxnLst/>
              <a:rect l="0" t="0" r="0" b="0"/>
              <a:pathLst>
                <a:path w="298625" h="413147">
                  <a:moveTo>
                    <a:pt x="35411" y="44580"/>
                  </a:moveTo>
                  <a:lnTo>
                    <a:pt x="10217" y="98455"/>
                  </a:lnTo>
                  <a:lnTo>
                    <a:pt x="0" y="120984"/>
                  </a:lnTo>
                  <a:lnTo>
                    <a:pt x="3342" y="102833"/>
                  </a:lnTo>
                  <a:lnTo>
                    <a:pt x="18071" y="64665"/>
                  </a:lnTo>
                  <a:lnTo>
                    <a:pt x="43164" y="23331"/>
                  </a:lnTo>
                  <a:lnTo>
                    <a:pt x="59914" y="8620"/>
                  </a:lnTo>
                  <a:lnTo>
                    <a:pt x="69294" y="3059"/>
                  </a:lnTo>
                  <a:lnTo>
                    <a:pt x="89075" y="0"/>
                  </a:lnTo>
                  <a:lnTo>
                    <a:pt x="99263" y="822"/>
                  </a:lnTo>
                  <a:lnTo>
                    <a:pt x="116822" y="7974"/>
                  </a:lnTo>
                  <a:lnTo>
                    <a:pt x="160429" y="39456"/>
                  </a:lnTo>
                  <a:lnTo>
                    <a:pt x="190810" y="87406"/>
                  </a:lnTo>
                  <a:lnTo>
                    <a:pt x="205267" y="150883"/>
                  </a:lnTo>
                  <a:lnTo>
                    <a:pt x="212592" y="211807"/>
                  </a:lnTo>
                  <a:lnTo>
                    <a:pt x="205634" y="272931"/>
                  </a:lnTo>
                  <a:lnTo>
                    <a:pt x="193992" y="320600"/>
                  </a:lnTo>
                  <a:lnTo>
                    <a:pt x="155513" y="380405"/>
                  </a:lnTo>
                  <a:lnTo>
                    <a:pt x="133908" y="407166"/>
                  </a:lnTo>
                  <a:lnTo>
                    <a:pt x="123303" y="411476"/>
                  </a:lnTo>
                  <a:lnTo>
                    <a:pt x="95921" y="413146"/>
                  </a:lnTo>
                  <a:lnTo>
                    <a:pt x="73613" y="406869"/>
                  </a:lnTo>
                  <a:lnTo>
                    <a:pt x="64388" y="401919"/>
                  </a:lnTo>
                  <a:lnTo>
                    <a:pt x="51019" y="383942"/>
                  </a:lnTo>
                  <a:lnTo>
                    <a:pt x="30231" y="328002"/>
                  </a:lnTo>
                  <a:lnTo>
                    <a:pt x="27260" y="302346"/>
                  </a:lnTo>
                  <a:lnTo>
                    <a:pt x="32178" y="278465"/>
                  </a:lnTo>
                  <a:lnTo>
                    <a:pt x="36765" y="267184"/>
                  </a:lnTo>
                  <a:lnTo>
                    <a:pt x="44503" y="259663"/>
                  </a:lnTo>
                  <a:lnTo>
                    <a:pt x="65578" y="251307"/>
                  </a:lnTo>
                  <a:lnTo>
                    <a:pt x="117236" y="247112"/>
                  </a:lnTo>
                  <a:lnTo>
                    <a:pt x="158571" y="254588"/>
                  </a:lnTo>
                  <a:lnTo>
                    <a:pt x="211341" y="274362"/>
                  </a:lnTo>
                  <a:lnTo>
                    <a:pt x="271532" y="299577"/>
                  </a:lnTo>
                  <a:lnTo>
                    <a:pt x="298624" y="30779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2042962" y="3105906"/>
              <a:ext cx="20624" cy="368499"/>
            </a:xfrm>
            <a:custGeom>
              <a:avLst/>
              <a:gdLst/>
              <a:ahLst/>
              <a:cxnLst/>
              <a:rect l="0" t="0" r="0" b="0"/>
              <a:pathLst>
                <a:path w="20624" h="368499">
                  <a:moveTo>
                    <a:pt x="10095" y="0"/>
                  </a:moveTo>
                  <a:lnTo>
                    <a:pt x="4505" y="58617"/>
                  </a:lnTo>
                  <a:lnTo>
                    <a:pt x="1030" y="110175"/>
                  </a:lnTo>
                  <a:lnTo>
                    <a:pt x="0" y="164316"/>
                  </a:lnTo>
                  <a:lnTo>
                    <a:pt x="6887" y="220541"/>
                  </a:lnTo>
                  <a:lnTo>
                    <a:pt x="12581" y="282427"/>
                  </a:lnTo>
                  <a:lnTo>
                    <a:pt x="19035" y="340058"/>
                  </a:lnTo>
                  <a:lnTo>
                    <a:pt x="20623" y="3684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1833810" y="3148020"/>
              <a:ext cx="271890" cy="134326"/>
            </a:xfrm>
            <a:custGeom>
              <a:avLst/>
              <a:gdLst/>
              <a:ahLst/>
              <a:cxnLst/>
              <a:rect l="0" t="0" r="0" b="0"/>
              <a:pathLst>
                <a:path w="271890" h="134326">
                  <a:moveTo>
                    <a:pt x="271889" y="94757"/>
                  </a:moveTo>
                  <a:lnTo>
                    <a:pt x="213272" y="100346"/>
                  </a:lnTo>
                  <a:lnTo>
                    <a:pt x="153556" y="116088"/>
                  </a:lnTo>
                  <a:lnTo>
                    <a:pt x="92789" y="132228"/>
                  </a:lnTo>
                  <a:lnTo>
                    <a:pt x="54396" y="134325"/>
                  </a:lnTo>
                  <a:lnTo>
                    <a:pt x="31336" y="130670"/>
                  </a:lnTo>
                  <a:lnTo>
                    <a:pt x="22613" y="125718"/>
                  </a:lnTo>
                  <a:lnTo>
                    <a:pt x="9801" y="110857"/>
                  </a:lnTo>
                  <a:lnTo>
                    <a:pt x="3327" y="89434"/>
                  </a:lnTo>
                  <a:lnTo>
                    <a:pt x="0" y="27375"/>
                  </a:lnTo>
                  <a:lnTo>
                    <a:pt x="867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2305741" y="3242777"/>
              <a:ext cx="157928" cy="1"/>
            </a:xfrm>
            <a:custGeom>
              <a:avLst/>
              <a:gdLst/>
              <a:ahLst/>
              <a:cxnLst/>
              <a:rect l="0" t="0" r="0" b="0"/>
              <a:pathLst>
                <a:path w="157928" h="1">
                  <a:moveTo>
                    <a:pt x="157927" y="0"/>
                  </a:moveTo>
                  <a:lnTo>
                    <a:pt x="108996" y="0"/>
                  </a:lnTo>
                  <a:lnTo>
                    <a:pt x="49866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2706474" y="3053264"/>
              <a:ext cx="30936" cy="357970"/>
            </a:xfrm>
            <a:custGeom>
              <a:avLst/>
              <a:gdLst/>
              <a:ahLst/>
              <a:cxnLst/>
              <a:rect l="0" t="0" r="0" b="0"/>
              <a:pathLst>
                <a:path w="30936" h="357970">
                  <a:moveTo>
                    <a:pt x="9878" y="0"/>
                  </a:moveTo>
                  <a:lnTo>
                    <a:pt x="1545" y="48931"/>
                  </a:lnTo>
                  <a:lnTo>
                    <a:pt x="0" y="99896"/>
                  </a:lnTo>
                  <a:lnTo>
                    <a:pt x="2662" y="159450"/>
                  </a:lnTo>
                  <a:lnTo>
                    <a:pt x="10859" y="221550"/>
                  </a:lnTo>
                  <a:lnTo>
                    <a:pt x="17578" y="281284"/>
                  </a:lnTo>
                  <a:lnTo>
                    <a:pt x="22688" y="326668"/>
                  </a:lnTo>
                  <a:lnTo>
                    <a:pt x="30935" y="3579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2909290" y="3066668"/>
              <a:ext cx="233890" cy="407737"/>
            </a:xfrm>
            <a:custGeom>
              <a:avLst/>
              <a:gdLst/>
              <a:ahLst/>
              <a:cxnLst/>
              <a:rect l="0" t="0" r="0" b="0"/>
              <a:pathLst>
                <a:path w="233890" h="407737">
                  <a:moveTo>
                    <a:pt x="217673" y="133995"/>
                  </a:moveTo>
                  <a:lnTo>
                    <a:pt x="217673" y="111638"/>
                  </a:lnTo>
                  <a:lnTo>
                    <a:pt x="206495" y="80967"/>
                  </a:lnTo>
                  <a:lnTo>
                    <a:pt x="168175" y="23737"/>
                  </a:lnTo>
                  <a:lnTo>
                    <a:pt x="141786" y="6829"/>
                  </a:lnTo>
                  <a:lnTo>
                    <a:pt x="100562" y="0"/>
                  </a:lnTo>
                  <a:lnTo>
                    <a:pt x="74377" y="4642"/>
                  </a:lnTo>
                  <a:lnTo>
                    <a:pt x="28971" y="26685"/>
                  </a:lnTo>
                  <a:lnTo>
                    <a:pt x="13703" y="43018"/>
                  </a:lnTo>
                  <a:lnTo>
                    <a:pt x="4187" y="63145"/>
                  </a:lnTo>
                  <a:lnTo>
                    <a:pt x="0" y="99614"/>
                  </a:lnTo>
                  <a:lnTo>
                    <a:pt x="11526" y="154684"/>
                  </a:lnTo>
                  <a:lnTo>
                    <a:pt x="17071" y="162995"/>
                  </a:lnTo>
                  <a:lnTo>
                    <a:pt x="32590" y="175350"/>
                  </a:lnTo>
                  <a:lnTo>
                    <a:pt x="61059" y="188882"/>
                  </a:lnTo>
                  <a:lnTo>
                    <a:pt x="81386" y="190365"/>
                  </a:lnTo>
                  <a:lnTo>
                    <a:pt x="123032" y="181784"/>
                  </a:lnTo>
                  <a:lnTo>
                    <a:pt x="163884" y="160419"/>
                  </a:lnTo>
                  <a:lnTo>
                    <a:pt x="180509" y="147299"/>
                  </a:lnTo>
                  <a:lnTo>
                    <a:pt x="197433" y="121169"/>
                  </a:lnTo>
                  <a:lnTo>
                    <a:pt x="200670" y="119595"/>
                  </a:lnTo>
                  <a:lnTo>
                    <a:pt x="202829" y="123225"/>
                  </a:lnTo>
                  <a:lnTo>
                    <a:pt x="207746" y="176510"/>
                  </a:lnTo>
                  <a:lnTo>
                    <a:pt x="215382" y="223931"/>
                  </a:lnTo>
                  <a:lnTo>
                    <a:pt x="223884" y="273856"/>
                  </a:lnTo>
                  <a:lnTo>
                    <a:pt x="230469" y="330121"/>
                  </a:lnTo>
                  <a:lnTo>
                    <a:pt x="233889" y="354523"/>
                  </a:lnTo>
                  <a:lnTo>
                    <a:pt x="228202" y="40773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3453347" y="3169077"/>
              <a:ext cx="84229" cy="1"/>
            </a:xfrm>
            <a:custGeom>
              <a:avLst/>
              <a:gdLst/>
              <a:ahLst/>
              <a:cxnLst/>
              <a:rect l="0" t="0" r="0" b="0"/>
              <a:pathLst>
                <a:path w="84229" h="1">
                  <a:moveTo>
                    <a:pt x="84228" y="0"/>
                  </a:moveTo>
                  <a:lnTo>
                    <a:pt x="33202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3421761" y="3221720"/>
              <a:ext cx="168457" cy="10529"/>
            </a:xfrm>
            <a:custGeom>
              <a:avLst/>
              <a:gdLst/>
              <a:ahLst/>
              <a:cxnLst/>
              <a:rect l="0" t="0" r="0" b="0"/>
              <a:pathLst>
                <a:path w="168457" h="10529">
                  <a:moveTo>
                    <a:pt x="168456" y="0"/>
                  </a:moveTo>
                  <a:lnTo>
                    <a:pt x="114312" y="8333"/>
                  </a:lnTo>
                  <a:lnTo>
                    <a:pt x="59365" y="10095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3748632" y="2991726"/>
              <a:ext cx="371043" cy="443225"/>
            </a:xfrm>
            <a:custGeom>
              <a:avLst/>
              <a:gdLst/>
              <a:ahLst/>
              <a:cxnLst/>
              <a:rect l="0" t="0" r="0" b="0"/>
              <a:pathLst>
                <a:path w="371043" h="443225">
                  <a:moveTo>
                    <a:pt x="315368" y="40481"/>
                  </a:moveTo>
                  <a:lnTo>
                    <a:pt x="258104" y="32147"/>
                  </a:lnTo>
                  <a:lnTo>
                    <a:pt x="197212" y="24797"/>
                  </a:lnTo>
                  <a:lnTo>
                    <a:pt x="140123" y="13250"/>
                  </a:lnTo>
                  <a:lnTo>
                    <a:pt x="86905" y="6636"/>
                  </a:lnTo>
                  <a:lnTo>
                    <a:pt x="36663" y="0"/>
                  </a:lnTo>
                  <a:lnTo>
                    <a:pt x="15634" y="5332"/>
                  </a:lnTo>
                  <a:lnTo>
                    <a:pt x="6751" y="10029"/>
                  </a:lnTo>
                  <a:lnTo>
                    <a:pt x="1998" y="16670"/>
                  </a:lnTo>
                  <a:lnTo>
                    <a:pt x="0" y="24607"/>
                  </a:lnTo>
                  <a:lnTo>
                    <a:pt x="2777" y="52545"/>
                  </a:lnTo>
                  <a:lnTo>
                    <a:pt x="10254" y="112260"/>
                  </a:lnTo>
                  <a:lnTo>
                    <a:pt x="18185" y="167137"/>
                  </a:lnTo>
                  <a:lnTo>
                    <a:pt x="18980" y="181070"/>
                  </a:lnTo>
                  <a:lnTo>
                    <a:pt x="21850" y="188019"/>
                  </a:lnTo>
                  <a:lnTo>
                    <a:pt x="26103" y="190313"/>
                  </a:lnTo>
                  <a:lnTo>
                    <a:pt x="31277" y="189502"/>
                  </a:lnTo>
                  <a:lnTo>
                    <a:pt x="43266" y="179242"/>
                  </a:lnTo>
                  <a:lnTo>
                    <a:pt x="57563" y="165323"/>
                  </a:lnTo>
                  <a:lnTo>
                    <a:pt x="105510" y="142983"/>
                  </a:lnTo>
                  <a:lnTo>
                    <a:pt x="168987" y="136257"/>
                  </a:lnTo>
                  <a:lnTo>
                    <a:pt x="207265" y="138659"/>
                  </a:lnTo>
                  <a:lnTo>
                    <a:pt x="240833" y="149900"/>
                  </a:lnTo>
                  <a:lnTo>
                    <a:pt x="301436" y="182575"/>
                  </a:lnTo>
                  <a:lnTo>
                    <a:pt x="334247" y="211654"/>
                  </a:lnTo>
                  <a:lnTo>
                    <a:pt x="363767" y="259690"/>
                  </a:lnTo>
                  <a:lnTo>
                    <a:pt x="368691" y="270848"/>
                  </a:lnTo>
                  <a:lnTo>
                    <a:pt x="371042" y="295724"/>
                  </a:lnTo>
                  <a:lnTo>
                    <a:pt x="367018" y="322379"/>
                  </a:lnTo>
                  <a:lnTo>
                    <a:pt x="350429" y="362522"/>
                  </a:lnTo>
                  <a:lnTo>
                    <a:pt x="322636" y="395993"/>
                  </a:lnTo>
                  <a:lnTo>
                    <a:pt x="275036" y="425737"/>
                  </a:lnTo>
                  <a:lnTo>
                    <a:pt x="220313" y="443224"/>
                  </a:lnTo>
                  <a:lnTo>
                    <a:pt x="170350" y="443172"/>
                  </a:lnTo>
                  <a:lnTo>
                    <a:pt x="107524" y="440907"/>
                  </a:lnTo>
                  <a:lnTo>
                    <a:pt x="94269" y="44056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/>
          <p:cNvGrpSpPr/>
          <p:nvPr/>
        </p:nvGrpSpPr>
        <p:grpSpPr>
          <a:xfrm>
            <a:off x="1927027" y="800165"/>
            <a:ext cx="3324797" cy="989680"/>
            <a:chOff x="1927027" y="800165"/>
            <a:chExt cx="3324797" cy="989680"/>
          </a:xfrm>
        </p:grpSpPr>
        <p:sp>
          <p:nvSpPr>
            <p:cNvPr id="2" name="Freeform 1"/>
            <p:cNvSpPr/>
            <p:nvPr/>
          </p:nvSpPr>
          <p:spPr>
            <a:xfrm>
              <a:off x="2210984" y="968621"/>
              <a:ext cx="31587" cy="652768"/>
            </a:xfrm>
            <a:custGeom>
              <a:avLst/>
              <a:gdLst/>
              <a:ahLst/>
              <a:cxnLst/>
              <a:rect l="0" t="0" r="0" b="0"/>
              <a:pathLst>
                <a:path w="31587" h="652768">
                  <a:moveTo>
                    <a:pt x="31586" y="0"/>
                  </a:moveTo>
                  <a:lnTo>
                    <a:pt x="23252" y="57264"/>
                  </a:lnTo>
                  <a:lnTo>
                    <a:pt x="21708" y="109774"/>
                  </a:lnTo>
                  <a:lnTo>
                    <a:pt x="18130" y="169786"/>
                  </a:lnTo>
                  <a:lnTo>
                    <a:pt x="12737" y="212331"/>
                  </a:lnTo>
                  <a:lnTo>
                    <a:pt x="6441" y="258536"/>
                  </a:lnTo>
                  <a:lnTo>
                    <a:pt x="2863" y="306368"/>
                  </a:lnTo>
                  <a:lnTo>
                    <a:pt x="3968" y="366856"/>
                  </a:lnTo>
                  <a:lnTo>
                    <a:pt x="5465" y="410125"/>
                  </a:lnTo>
                  <a:lnTo>
                    <a:pt x="1619" y="458821"/>
                  </a:lnTo>
                  <a:lnTo>
                    <a:pt x="480" y="514583"/>
                  </a:lnTo>
                  <a:lnTo>
                    <a:pt x="142" y="568150"/>
                  </a:lnTo>
                  <a:lnTo>
                    <a:pt x="42" y="614827"/>
                  </a:lnTo>
                  <a:lnTo>
                    <a:pt x="0" y="65276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927027" y="1042321"/>
              <a:ext cx="347129" cy="287700"/>
            </a:xfrm>
            <a:custGeom>
              <a:avLst/>
              <a:gdLst/>
              <a:ahLst/>
              <a:cxnLst/>
              <a:rect l="0" t="0" r="0" b="0"/>
              <a:pathLst>
                <a:path w="347129" h="287700">
                  <a:moveTo>
                    <a:pt x="347128" y="178984"/>
                  </a:moveTo>
                  <a:lnTo>
                    <a:pt x="286017" y="196942"/>
                  </a:lnTo>
                  <a:lnTo>
                    <a:pt x="225997" y="219723"/>
                  </a:lnTo>
                  <a:lnTo>
                    <a:pt x="172466" y="238851"/>
                  </a:lnTo>
                  <a:lnTo>
                    <a:pt x="110481" y="270720"/>
                  </a:lnTo>
                  <a:lnTo>
                    <a:pt x="75019" y="285844"/>
                  </a:lnTo>
                  <a:lnTo>
                    <a:pt x="49936" y="287699"/>
                  </a:lnTo>
                  <a:lnTo>
                    <a:pt x="36696" y="286556"/>
                  </a:lnTo>
                  <a:lnTo>
                    <a:pt x="15746" y="275927"/>
                  </a:lnTo>
                  <a:lnTo>
                    <a:pt x="6884" y="268179"/>
                  </a:lnTo>
                  <a:lnTo>
                    <a:pt x="2145" y="259504"/>
                  </a:lnTo>
                  <a:lnTo>
                    <a:pt x="0" y="240507"/>
                  </a:lnTo>
                  <a:lnTo>
                    <a:pt x="6985" y="184075"/>
                  </a:lnTo>
                  <a:lnTo>
                    <a:pt x="12697" y="126654"/>
                  </a:lnTo>
                  <a:lnTo>
                    <a:pt x="26920" y="63429"/>
                  </a:lnTo>
                  <a:lnTo>
                    <a:pt x="33533" y="19245"/>
                  </a:lnTo>
                  <a:lnTo>
                    <a:pt x="4180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2402764" y="800165"/>
              <a:ext cx="250418" cy="989680"/>
            </a:xfrm>
            <a:custGeom>
              <a:avLst/>
              <a:gdLst/>
              <a:ahLst/>
              <a:cxnLst/>
              <a:rect l="0" t="0" r="0" b="0"/>
              <a:pathLst>
                <a:path w="250418" h="989680">
                  <a:moveTo>
                    <a:pt x="250417" y="0"/>
                  </a:moveTo>
                  <a:lnTo>
                    <a:pt x="203778" y="53875"/>
                  </a:lnTo>
                  <a:lnTo>
                    <a:pt x="168415" y="101239"/>
                  </a:lnTo>
                  <a:lnTo>
                    <a:pt x="138553" y="160638"/>
                  </a:lnTo>
                  <a:lnTo>
                    <a:pt x="110124" y="211366"/>
                  </a:lnTo>
                  <a:lnTo>
                    <a:pt x="81978" y="265926"/>
                  </a:lnTo>
                  <a:lnTo>
                    <a:pt x="59478" y="305863"/>
                  </a:lnTo>
                  <a:lnTo>
                    <a:pt x="36520" y="368545"/>
                  </a:lnTo>
                  <a:lnTo>
                    <a:pt x="15297" y="431673"/>
                  </a:lnTo>
                  <a:lnTo>
                    <a:pt x="10346" y="480023"/>
                  </a:lnTo>
                  <a:lnTo>
                    <a:pt x="1438" y="537536"/>
                  </a:lnTo>
                  <a:lnTo>
                    <a:pt x="0" y="592888"/>
                  </a:lnTo>
                  <a:lnTo>
                    <a:pt x="6464" y="652573"/>
                  </a:lnTo>
                  <a:lnTo>
                    <a:pt x="15788" y="706652"/>
                  </a:lnTo>
                  <a:lnTo>
                    <a:pt x="29419" y="764320"/>
                  </a:lnTo>
                  <a:lnTo>
                    <a:pt x="48966" y="815442"/>
                  </a:lnTo>
                  <a:lnTo>
                    <a:pt x="82238" y="873104"/>
                  </a:lnTo>
                  <a:lnTo>
                    <a:pt x="110092" y="910240"/>
                  </a:lnTo>
                  <a:lnTo>
                    <a:pt x="169896" y="961473"/>
                  </a:lnTo>
                  <a:lnTo>
                    <a:pt x="208303" y="98967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2674238" y="1189720"/>
              <a:ext cx="126343" cy="357198"/>
            </a:xfrm>
            <a:custGeom>
              <a:avLst/>
              <a:gdLst/>
              <a:ahLst/>
              <a:cxnLst/>
              <a:rect l="0" t="0" r="0" b="0"/>
              <a:pathLst>
                <a:path w="126343" h="357198">
                  <a:moveTo>
                    <a:pt x="0" y="126342"/>
                  </a:moveTo>
                  <a:lnTo>
                    <a:pt x="5589" y="184959"/>
                  </a:lnTo>
                  <a:lnTo>
                    <a:pt x="17958" y="239133"/>
                  </a:lnTo>
                  <a:lnTo>
                    <a:pt x="31667" y="294894"/>
                  </a:lnTo>
                  <a:lnTo>
                    <a:pt x="45639" y="350969"/>
                  </a:lnTo>
                  <a:lnTo>
                    <a:pt x="45634" y="356812"/>
                  </a:lnTo>
                  <a:lnTo>
                    <a:pt x="43291" y="357197"/>
                  </a:lnTo>
                  <a:lnTo>
                    <a:pt x="39389" y="353945"/>
                  </a:lnTo>
                  <a:lnTo>
                    <a:pt x="24721" y="315103"/>
                  </a:lnTo>
                  <a:lnTo>
                    <a:pt x="13679" y="259251"/>
                  </a:lnTo>
                  <a:lnTo>
                    <a:pt x="5561" y="203418"/>
                  </a:lnTo>
                  <a:lnTo>
                    <a:pt x="9066" y="141604"/>
                  </a:lnTo>
                  <a:lnTo>
                    <a:pt x="12218" y="112068"/>
                  </a:lnTo>
                  <a:lnTo>
                    <a:pt x="27147" y="76879"/>
                  </a:lnTo>
                  <a:lnTo>
                    <a:pt x="47558" y="51115"/>
                  </a:lnTo>
                  <a:lnTo>
                    <a:pt x="75312" y="29833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3116435" y="1221305"/>
              <a:ext cx="21058" cy="242157"/>
            </a:xfrm>
            <a:custGeom>
              <a:avLst/>
              <a:gdLst/>
              <a:ahLst/>
              <a:cxnLst/>
              <a:rect l="0" t="0" r="0" b="0"/>
              <a:pathLst>
                <a:path w="21058" h="242157">
                  <a:moveTo>
                    <a:pt x="21057" y="0"/>
                  </a:moveTo>
                  <a:lnTo>
                    <a:pt x="12723" y="57264"/>
                  </a:lnTo>
                  <a:lnTo>
                    <a:pt x="10962" y="118156"/>
                  </a:lnTo>
                  <a:lnTo>
                    <a:pt x="10614" y="175245"/>
                  </a:lnTo>
                  <a:lnTo>
                    <a:pt x="9384" y="214011"/>
                  </a:lnTo>
                  <a:lnTo>
                    <a:pt x="0" y="2421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3021678" y="1326590"/>
              <a:ext cx="210571" cy="10444"/>
            </a:xfrm>
            <a:custGeom>
              <a:avLst/>
              <a:gdLst/>
              <a:ahLst/>
              <a:cxnLst/>
              <a:rect l="0" t="0" r="0" b="0"/>
              <a:pathLst>
                <a:path w="210571" h="10444">
                  <a:moveTo>
                    <a:pt x="210570" y="0"/>
                  </a:moveTo>
                  <a:lnTo>
                    <a:pt x="173092" y="8333"/>
                  </a:lnTo>
                  <a:lnTo>
                    <a:pt x="121669" y="10095"/>
                  </a:lnTo>
                  <a:lnTo>
                    <a:pt x="66451" y="10443"/>
                  </a:lnTo>
                  <a:lnTo>
                    <a:pt x="28008" y="933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3399730" y="1004255"/>
              <a:ext cx="344078" cy="541771"/>
            </a:xfrm>
            <a:custGeom>
              <a:avLst/>
              <a:gdLst/>
              <a:ahLst/>
              <a:cxnLst/>
              <a:rect l="0" t="0" r="0" b="0"/>
              <a:pathLst>
                <a:path w="344078" h="541771">
                  <a:moveTo>
                    <a:pt x="116788" y="17009"/>
                  </a:moveTo>
                  <a:lnTo>
                    <a:pt x="61128" y="69549"/>
                  </a:lnTo>
                  <a:lnTo>
                    <a:pt x="4923" y="118778"/>
                  </a:lnTo>
                  <a:lnTo>
                    <a:pt x="1267" y="119950"/>
                  </a:lnTo>
                  <a:lnTo>
                    <a:pt x="0" y="117222"/>
                  </a:lnTo>
                  <a:lnTo>
                    <a:pt x="6371" y="87627"/>
                  </a:lnTo>
                  <a:lnTo>
                    <a:pt x="27300" y="49155"/>
                  </a:lnTo>
                  <a:lnTo>
                    <a:pt x="57083" y="17813"/>
                  </a:lnTo>
                  <a:lnTo>
                    <a:pt x="66456" y="10526"/>
                  </a:lnTo>
                  <a:lnTo>
                    <a:pt x="89349" y="2429"/>
                  </a:lnTo>
                  <a:lnTo>
                    <a:pt x="113952" y="0"/>
                  </a:lnTo>
                  <a:lnTo>
                    <a:pt x="136584" y="2820"/>
                  </a:lnTo>
                  <a:lnTo>
                    <a:pt x="169057" y="16574"/>
                  </a:lnTo>
                  <a:lnTo>
                    <a:pt x="195316" y="35467"/>
                  </a:lnTo>
                  <a:lnTo>
                    <a:pt x="217914" y="61472"/>
                  </a:lnTo>
                  <a:lnTo>
                    <a:pt x="226074" y="84344"/>
                  </a:lnTo>
                  <a:lnTo>
                    <a:pt x="228530" y="110106"/>
                  </a:lnTo>
                  <a:lnTo>
                    <a:pt x="225723" y="137154"/>
                  </a:lnTo>
                  <a:lnTo>
                    <a:pt x="217456" y="158534"/>
                  </a:lnTo>
                  <a:lnTo>
                    <a:pt x="211976" y="167511"/>
                  </a:lnTo>
                  <a:lnTo>
                    <a:pt x="196528" y="180605"/>
                  </a:lnTo>
                  <a:lnTo>
                    <a:pt x="184983" y="186814"/>
                  </a:lnTo>
                  <a:lnTo>
                    <a:pt x="191551" y="181775"/>
                  </a:lnTo>
                  <a:lnTo>
                    <a:pt x="209287" y="181095"/>
                  </a:lnTo>
                  <a:lnTo>
                    <a:pt x="230428" y="185862"/>
                  </a:lnTo>
                  <a:lnTo>
                    <a:pt x="276046" y="214517"/>
                  </a:lnTo>
                  <a:lnTo>
                    <a:pt x="301106" y="246066"/>
                  </a:lnTo>
                  <a:lnTo>
                    <a:pt x="329365" y="298648"/>
                  </a:lnTo>
                  <a:lnTo>
                    <a:pt x="342250" y="341313"/>
                  </a:lnTo>
                  <a:lnTo>
                    <a:pt x="344077" y="404419"/>
                  </a:lnTo>
                  <a:lnTo>
                    <a:pt x="333520" y="462292"/>
                  </a:lnTo>
                  <a:lnTo>
                    <a:pt x="312416" y="499115"/>
                  </a:lnTo>
                  <a:lnTo>
                    <a:pt x="293811" y="515158"/>
                  </a:lnTo>
                  <a:lnTo>
                    <a:pt x="247682" y="534989"/>
                  </a:lnTo>
                  <a:lnTo>
                    <a:pt x="193509" y="541766"/>
                  </a:lnTo>
                  <a:lnTo>
                    <a:pt x="155248" y="541770"/>
                  </a:lnTo>
                  <a:lnTo>
                    <a:pt x="127316" y="53290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3653388" y="842279"/>
              <a:ext cx="272412" cy="873867"/>
            </a:xfrm>
            <a:custGeom>
              <a:avLst/>
              <a:gdLst/>
              <a:ahLst/>
              <a:cxnLst/>
              <a:rect l="0" t="0" r="0" b="0"/>
              <a:pathLst>
                <a:path w="272412" h="873867">
                  <a:moveTo>
                    <a:pt x="0" y="0"/>
                  </a:moveTo>
                  <a:lnTo>
                    <a:pt x="22877" y="25217"/>
                  </a:lnTo>
                  <a:lnTo>
                    <a:pt x="39404" y="52705"/>
                  </a:lnTo>
                  <a:lnTo>
                    <a:pt x="87038" y="106369"/>
                  </a:lnTo>
                  <a:lnTo>
                    <a:pt x="137026" y="168551"/>
                  </a:lnTo>
                  <a:lnTo>
                    <a:pt x="180623" y="221111"/>
                  </a:lnTo>
                  <a:lnTo>
                    <a:pt x="217270" y="282076"/>
                  </a:lnTo>
                  <a:lnTo>
                    <a:pt x="244208" y="345029"/>
                  </a:lnTo>
                  <a:lnTo>
                    <a:pt x="254130" y="400300"/>
                  </a:lnTo>
                  <a:lnTo>
                    <a:pt x="267008" y="456278"/>
                  </a:lnTo>
                  <a:lnTo>
                    <a:pt x="272411" y="512396"/>
                  </a:lnTo>
                  <a:lnTo>
                    <a:pt x="270359" y="574780"/>
                  </a:lnTo>
                  <a:lnTo>
                    <a:pt x="262210" y="636679"/>
                  </a:lnTo>
                  <a:lnTo>
                    <a:pt x="254578" y="680712"/>
                  </a:lnTo>
                  <a:lnTo>
                    <a:pt x="238298" y="736046"/>
                  </a:lnTo>
                  <a:lnTo>
                    <a:pt x="218603" y="790490"/>
                  </a:lnTo>
                  <a:lnTo>
                    <a:pt x="192530" y="834780"/>
                  </a:lnTo>
                  <a:lnTo>
                    <a:pt x="157928" y="87386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4253513" y="1179191"/>
              <a:ext cx="21058" cy="231628"/>
            </a:xfrm>
            <a:custGeom>
              <a:avLst/>
              <a:gdLst/>
              <a:ahLst/>
              <a:cxnLst/>
              <a:rect l="0" t="0" r="0" b="0"/>
              <a:pathLst>
                <a:path w="21058" h="231628">
                  <a:moveTo>
                    <a:pt x="21057" y="0"/>
                  </a:moveTo>
                  <a:lnTo>
                    <a:pt x="15467" y="58617"/>
                  </a:lnTo>
                  <a:lnTo>
                    <a:pt x="11504" y="121197"/>
                  </a:lnTo>
                  <a:lnTo>
                    <a:pt x="9647" y="171351"/>
                  </a:lnTo>
                  <a:lnTo>
                    <a:pt x="0" y="2316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4158756" y="1295005"/>
              <a:ext cx="284271" cy="10529"/>
            </a:xfrm>
            <a:custGeom>
              <a:avLst/>
              <a:gdLst/>
              <a:ahLst/>
              <a:cxnLst/>
              <a:rect l="0" t="0" r="0" b="0"/>
              <a:pathLst>
                <a:path w="284271" h="10529">
                  <a:moveTo>
                    <a:pt x="284270" y="10528"/>
                  </a:moveTo>
                  <a:lnTo>
                    <a:pt x="246792" y="2195"/>
                  </a:lnTo>
                  <a:lnTo>
                    <a:pt x="189779" y="433"/>
                  </a:lnTo>
                  <a:lnTo>
                    <a:pt x="130597" y="85"/>
                  </a:lnTo>
                  <a:lnTo>
                    <a:pt x="70727" y="17"/>
                  </a:lnTo>
                  <a:lnTo>
                    <a:pt x="29535" y="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4706288" y="915979"/>
              <a:ext cx="21008" cy="610654"/>
            </a:xfrm>
            <a:custGeom>
              <a:avLst/>
              <a:gdLst/>
              <a:ahLst/>
              <a:cxnLst/>
              <a:rect l="0" t="0" r="0" b="0"/>
              <a:pathLst>
                <a:path w="21008" h="610654">
                  <a:moveTo>
                    <a:pt x="21007" y="0"/>
                  </a:moveTo>
                  <a:lnTo>
                    <a:pt x="6353" y="58617"/>
                  </a:lnTo>
                  <a:lnTo>
                    <a:pt x="1847" y="115764"/>
                  </a:lnTo>
                  <a:lnTo>
                    <a:pt x="793" y="161025"/>
                  </a:lnTo>
                  <a:lnTo>
                    <a:pt x="200" y="223186"/>
                  </a:lnTo>
                  <a:lnTo>
                    <a:pt x="0" y="286111"/>
                  </a:lnTo>
                  <a:lnTo>
                    <a:pt x="1130" y="343601"/>
                  </a:lnTo>
                  <a:lnTo>
                    <a:pt x="7189" y="389457"/>
                  </a:lnTo>
                  <a:lnTo>
                    <a:pt x="9504" y="452176"/>
                  </a:lnTo>
                  <a:lnTo>
                    <a:pt x="10190" y="514564"/>
                  </a:lnTo>
                  <a:lnTo>
                    <a:pt x="10393" y="567104"/>
                  </a:lnTo>
                  <a:lnTo>
                    <a:pt x="10479" y="61065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5232663" y="1547689"/>
              <a:ext cx="19161" cy="147400"/>
            </a:xfrm>
            <a:custGeom>
              <a:avLst/>
              <a:gdLst/>
              <a:ahLst/>
              <a:cxnLst/>
              <a:rect l="0" t="0" r="0" b="0"/>
              <a:pathLst>
                <a:path w="19161" h="147400">
                  <a:moveTo>
                    <a:pt x="0" y="0"/>
                  </a:moveTo>
                  <a:lnTo>
                    <a:pt x="16789" y="55044"/>
                  </a:lnTo>
                  <a:lnTo>
                    <a:pt x="19160" y="79836"/>
                  </a:lnTo>
                  <a:lnTo>
                    <a:pt x="4141" y="135266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6394821" y="843778"/>
            <a:ext cx="1143584" cy="647794"/>
            <a:chOff x="6394821" y="843778"/>
            <a:chExt cx="1143584" cy="647794"/>
          </a:xfrm>
        </p:grpSpPr>
        <p:sp>
          <p:nvSpPr>
            <p:cNvPr id="15" name="Freeform 14"/>
            <p:cNvSpPr/>
            <p:nvPr/>
          </p:nvSpPr>
          <p:spPr>
            <a:xfrm>
              <a:off x="6394821" y="1063378"/>
              <a:ext cx="143377" cy="358737"/>
            </a:xfrm>
            <a:custGeom>
              <a:avLst/>
              <a:gdLst/>
              <a:ahLst/>
              <a:cxnLst/>
              <a:rect l="0" t="0" r="0" b="0"/>
              <a:pathLst>
                <a:path w="143377" h="358737">
                  <a:moveTo>
                    <a:pt x="17034" y="105285"/>
                  </a:moveTo>
                  <a:lnTo>
                    <a:pt x="24269" y="132841"/>
                  </a:lnTo>
                  <a:lnTo>
                    <a:pt x="26912" y="192183"/>
                  </a:lnTo>
                  <a:lnTo>
                    <a:pt x="27369" y="242946"/>
                  </a:lnTo>
                  <a:lnTo>
                    <a:pt x="27505" y="295032"/>
                  </a:lnTo>
                  <a:lnTo>
                    <a:pt x="33140" y="353856"/>
                  </a:lnTo>
                  <a:lnTo>
                    <a:pt x="33620" y="358736"/>
                  </a:lnTo>
                  <a:lnTo>
                    <a:pt x="32770" y="358480"/>
                  </a:lnTo>
                  <a:lnTo>
                    <a:pt x="31034" y="354800"/>
                  </a:lnTo>
                  <a:lnTo>
                    <a:pt x="24900" y="299479"/>
                  </a:lnTo>
                  <a:lnTo>
                    <a:pt x="12998" y="239570"/>
                  </a:lnTo>
                  <a:lnTo>
                    <a:pt x="552" y="181507"/>
                  </a:lnTo>
                  <a:lnTo>
                    <a:pt x="0" y="121164"/>
                  </a:lnTo>
                  <a:lnTo>
                    <a:pt x="5953" y="97134"/>
                  </a:lnTo>
                  <a:lnTo>
                    <a:pt x="35433" y="42427"/>
                  </a:lnTo>
                  <a:lnTo>
                    <a:pt x="67069" y="16210"/>
                  </a:lnTo>
                  <a:lnTo>
                    <a:pt x="95813" y="7205"/>
                  </a:lnTo>
                  <a:lnTo>
                    <a:pt x="143376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6706653" y="1126549"/>
              <a:ext cx="221099" cy="10529"/>
            </a:xfrm>
            <a:custGeom>
              <a:avLst/>
              <a:gdLst/>
              <a:ahLst/>
              <a:cxnLst/>
              <a:rect l="0" t="0" r="0" b="0"/>
              <a:pathLst>
                <a:path w="221099" h="10529">
                  <a:moveTo>
                    <a:pt x="221098" y="0"/>
                  </a:moveTo>
                  <a:lnTo>
                    <a:pt x="172167" y="3119"/>
                  </a:lnTo>
                  <a:lnTo>
                    <a:pt x="124322" y="8333"/>
                  </a:lnTo>
                  <a:lnTo>
                    <a:pt x="73101" y="9878"/>
                  </a:lnTo>
                  <a:lnTo>
                    <a:pt x="30238" y="10336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6738238" y="1242362"/>
              <a:ext cx="189514" cy="21058"/>
            </a:xfrm>
            <a:custGeom>
              <a:avLst/>
              <a:gdLst/>
              <a:ahLst/>
              <a:cxnLst/>
              <a:rect l="0" t="0" r="0" b="0"/>
              <a:pathLst>
                <a:path w="189514" h="21058">
                  <a:moveTo>
                    <a:pt x="189513" y="21057"/>
                  </a:moveTo>
                  <a:lnTo>
                    <a:pt x="152035" y="12724"/>
                  </a:lnTo>
                  <a:lnTo>
                    <a:pt x="89433" y="5373"/>
                  </a:lnTo>
                  <a:lnTo>
                    <a:pt x="29797" y="106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7194123" y="843778"/>
              <a:ext cx="344282" cy="647794"/>
            </a:xfrm>
            <a:custGeom>
              <a:avLst/>
              <a:gdLst/>
              <a:ahLst/>
              <a:cxnLst/>
              <a:rect l="0" t="0" r="0" b="0"/>
              <a:pathLst>
                <a:path w="344282" h="647794">
                  <a:moveTo>
                    <a:pt x="344281" y="135372"/>
                  </a:moveTo>
                  <a:lnTo>
                    <a:pt x="319064" y="154522"/>
                  </a:lnTo>
                  <a:lnTo>
                    <a:pt x="266923" y="214382"/>
                  </a:lnTo>
                  <a:lnTo>
                    <a:pt x="230865" y="268439"/>
                  </a:lnTo>
                  <a:lnTo>
                    <a:pt x="193688" y="324384"/>
                  </a:lnTo>
                  <a:lnTo>
                    <a:pt x="158318" y="383050"/>
                  </a:lnTo>
                  <a:lnTo>
                    <a:pt x="131521" y="440039"/>
                  </a:lnTo>
                  <a:lnTo>
                    <a:pt x="94525" y="495478"/>
                  </a:lnTo>
                  <a:lnTo>
                    <a:pt x="61134" y="554670"/>
                  </a:lnTo>
                  <a:lnTo>
                    <a:pt x="54661" y="581820"/>
                  </a:lnTo>
                  <a:lnTo>
                    <a:pt x="58024" y="606364"/>
                  </a:lnTo>
                  <a:lnTo>
                    <a:pt x="62196" y="617823"/>
                  </a:lnTo>
                  <a:lnTo>
                    <a:pt x="76190" y="633674"/>
                  </a:lnTo>
                  <a:lnTo>
                    <a:pt x="84835" y="639539"/>
                  </a:lnTo>
                  <a:lnTo>
                    <a:pt x="119360" y="647793"/>
                  </a:lnTo>
                  <a:lnTo>
                    <a:pt x="153635" y="644649"/>
                  </a:lnTo>
                  <a:lnTo>
                    <a:pt x="172202" y="636238"/>
                  </a:lnTo>
                  <a:lnTo>
                    <a:pt x="233811" y="582278"/>
                  </a:lnTo>
                  <a:lnTo>
                    <a:pt x="256047" y="549198"/>
                  </a:lnTo>
                  <a:lnTo>
                    <a:pt x="266275" y="509761"/>
                  </a:lnTo>
                  <a:lnTo>
                    <a:pt x="269305" y="468440"/>
                  </a:lnTo>
                  <a:lnTo>
                    <a:pt x="263775" y="443669"/>
                  </a:lnTo>
                  <a:lnTo>
                    <a:pt x="241161" y="393582"/>
                  </a:lnTo>
                  <a:lnTo>
                    <a:pt x="221631" y="372574"/>
                  </a:lnTo>
                  <a:lnTo>
                    <a:pt x="160306" y="322255"/>
                  </a:lnTo>
                  <a:lnTo>
                    <a:pt x="108159" y="287840"/>
                  </a:lnTo>
                  <a:lnTo>
                    <a:pt x="45568" y="236069"/>
                  </a:lnTo>
                  <a:lnTo>
                    <a:pt x="19077" y="207712"/>
                  </a:lnTo>
                  <a:lnTo>
                    <a:pt x="7504" y="187410"/>
                  </a:lnTo>
                  <a:lnTo>
                    <a:pt x="0" y="145071"/>
                  </a:lnTo>
                  <a:lnTo>
                    <a:pt x="3366" y="101071"/>
                  </a:lnTo>
                  <a:lnTo>
                    <a:pt x="17361" y="63987"/>
                  </a:lnTo>
                  <a:lnTo>
                    <a:pt x="41915" y="30773"/>
                  </a:lnTo>
                  <a:lnTo>
                    <a:pt x="64447" y="15574"/>
                  </a:lnTo>
                  <a:lnTo>
                    <a:pt x="90059" y="6089"/>
                  </a:lnTo>
                  <a:lnTo>
                    <a:pt x="144629" y="0"/>
                  </a:lnTo>
                  <a:lnTo>
                    <a:pt x="173658" y="1507"/>
                  </a:lnTo>
                  <a:lnTo>
                    <a:pt x="219377" y="15510"/>
                  </a:lnTo>
                  <a:lnTo>
                    <a:pt x="276591" y="53615"/>
                  </a:lnTo>
                  <a:lnTo>
                    <a:pt x="326918" y="106206"/>
                  </a:lnTo>
                  <a:lnTo>
                    <a:pt x="344281" y="12484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1" name="Group 30"/>
          <p:cNvGrpSpPr/>
          <p:nvPr/>
        </p:nvGrpSpPr>
        <p:grpSpPr>
          <a:xfrm>
            <a:off x="1854789" y="2010943"/>
            <a:ext cx="3040963" cy="905451"/>
            <a:chOff x="1854789" y="2010943"/>
            <a:chExt cx="3040963" cy="905451"/>
          </a:xfrm>
        </p:grpSpPr>
        <p:sp>
          <p:nvSpPr>
            <p:cNvPr id="20" name="Freeform 19"/>
            <p:cNvSpPr/>
            <p:nvPr/>
          </p:nvSpPr>
          <p:spPr>
            <a:xfrm>
              <a:off x="2105724" y="2221513"/>
              <a:ext cx="10504" cy="494840"/>
            </a:xfrm>
            <a:custGeom>
              <a:avLst/>
              <a:gdLst/>
              <a:ahLst/>
              <a:cxnLst/>
              <a:rect l="0" t="0" r="0" b="0"/>
              <a:pathLst>
                <a:path w="10504" h="494840">
                  <a:moveTo>
                    <a:pt x="10503" y="0"/>
                  </a:moveTo>
                  <a:lnTo>
                    <a:pt x="7384" y="54144"/>
                  </a:lnTo>
                  <a:lnTo>
                    <a:pt x="2170" y="101440"/>
                  </a:lnTo>
                  <a:lnTo>
                    <a:pt x="625" y="163027"/>
                  </a:lnTo>
                  <a:lnTo>
                    <a:pt x="264" y="208157"/>
                  </a:lnTo>
                  <a:lnTo>
                    <a:pt x="104" y="251611"/>
                  </a:lnTo>
                  <a:lnTo>
                    <a:pt x="32" y="294321"/>
                  </a:lnTo>
                  <a:lnTo>
                    <a:pt x="0" y="336700"/>
                  </a:lnTo>
                  <a:lnTo>
                    <a:pt x="1152" y="397680"/>
                  </a:lnTo>
                  <a:lnTo>
                    <a:pt x="8310" y="458273"/>
                  </a:lnTo>
                  <a:lnTo>
                    <a:pt x="10503" y="49483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1854789" y="2274155"/>
              <a:ext cx="250911" cy="266761"/>
            </a:xfrm>
            <a:custGeom>
              <a:avLst/>
              <a:gdLst/>
              <a:ahLst/>
              <a:cxnLst/>
              <a:rect l="0" t="0" r="0" b="0"/>
              <a:pathLst>
                <a:path w="250911" h="266761">
                  <a:moveTo>
                    <a:pt x="250910" y="147399"/>
                  </a:moveTo>
                  <a:lnTo>
                    <a:pt x="187482" y="177250"/>
                  </a:lnTo>
                  <a:lnTo>
                    <a:pt x="129474" y="216667"/>
                  </a:lnTo>
                  <a:lnTo>
                    <a:pt x="67417" y="250557"/>
                  </a:lnTo>
                  <a:lnTo>
                    <a:pt x="39004" y="265052"/>
                  </a:lnTo>
                  <a:lnTo>
                    <a:pt x="18689" y="266760"/>
                  </a:lnTo>
                  <a:lnTo>
                    <a:pt x="8359" y="265577"/>
                  </a:lnTo>
                  <a:lnTo>
                    <a:pt x="2642" y="261279"/>
                  </a:lnTo>
                  <a:lnTo>
                    <a:pt x="0" y="254905"/>
                  </a:lnTo>
                  <a:lnTo>
                    <a:pt x="184" y="238463"/>
                  </a:lnTo>
                  <a:lnTo>
                    <a:pt x="12984" y="183438"/>
                  </a:lnTo>
                  <a:lnTo>
                    <a:pt x="19209" y="130515"/>
                  </a:lnTo>
                  <a:lnTo>
                    <a:pt x="33774" y="74249"/>
                  </a:lnTo>
                  <a:lnTo>
                    <a:pt x="47809" y="24249"/>
                  </a:lnTo>
                  <a:lnTo>
                    <a:pt x="5086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2375076" y="2095171"/>
              <a:ext cx="193878" cy="694881"/>
            </a:xfrm>
            <a:custGeom>
              <a:avLst/>
              <a:gdLst/>
              <a:ahLst/>
              <a:cxnLst/>
              <a:rect l="0" t="0" r="0" b="0"/>
              <a:pathLst>
                <a:path w="193878" h="694881">
                  <a:moveTo>
                    <a:pt x="193877" y="0"/>
                  </a:moveTo>
                  <a:lnTo>
                    <a:pt x="169830" y="17980"/>
                  </a:lnTo>
                  <a:lnTo>
                    <a:pt x="128695" y="69741"/>
                  </a:lnTo>
                  <a:lnTo>
                    <a:pt x="97770" y="122267"/>
                  </a:lnTo>
                  <a:lnTo>
                    <a:pt x="75300" y="178447"/>
                  </a:lnTo>
                  <a:lnTo>
                    <a:pt x="53428" y="235463"/>
                  </a:lnTo>
                  <a:lnTo>
                    <a:pt x="33510" y="289186"/>
                  </a:lnTo>
                  <a:lnTo>
                    <a:pt x="17289" y="341488"/>
                  </a:lnTo>
                  <a:lnTo>
                    <a:pt x="5074" y="398319"/>
                  </a:lnTo>
                  <a:lnTo>
                    <a:pt x="0" y="432054"/>
                  </a:lnTo>
                  <a:lnTo>
                    <a:pt x="6275" y="491666"/>
                  </a:lnTo>
                  <a:lnTo>
                    <a:pt x="21698" y="546541"/>
                  </a:lnTo>
                  <a:lnTo>
                    <a:pt x="45375" y="596726"/>
                  </a:lnTo>
                  <a:lnTo>
                    <a:pt x="61196" y="624350"/>
                  </a:lnTo>
                  <a:lnTo>
                    <a:pt x="118206" y="675209"/>
                  </a:lnTo>
                  <a:lnTo>
                    <a:pt x="141234" y="69488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2741758" y="2239709"/>
              <a:ext cx="194230" cy="433022"/>
            </a:xfrm>
            <a:custGeom>
              <a:avLst/>
              <a:gdLst/>
              <a:ahLst/>
              <a:cxnLst/>
              <a:rect l="0" t="0" r="0" b="0"/>
              <a:pathLst>
                <a:path w="194230" h="433022">
                  <a:moveTo>
                    <a:pt x="185164" y="97617"/>
                  </a:moveTo>
                  <a:lnTo>
                    <a:pt x="190753" y="80849"/>
                  </a:lnTo>
                  <a:lnTo>
                    <a:pt x="192400" y="80590"/>
                  </a:lnTo>
                  <a:lnTo>
                    <a:pt x="194229" y="92779"/>
                  </a:lnTo>
                  <a:lnTo>
                    <a:pt x="185684" y="110675"/>
                  </a:lnTo>
                  <a:lnTo>
                    <a:pt x="150137" y="169526"/>
                  </a:lnTo>
                  <a:lnTo>
                    <a:pt x="114983" y="227045"/>
                  </a:lnTo>
                  <a:lnTo>
                    <a:pt x="88213" y="280127"/>
                  </a:lnTo>
                  <a:lnTo>
                    <a:pt x="56193" y="340020"/>
                  </a:lnTo>
                  <a:lnTo>
                    <a:pt x="35513" y="386918"/>
                  </a:lnTo>
                  <a:lnTo>
                    <a:pt x="29244" y="395769"/>
                  </a:lnTo>
                  <a:lnTo>
                    <a:pt x="27405" y="405180"/>
                  </a:lnTo>
                  <a:lnTo>
                    <a:pt x="31601" y="424994"/>
                  </a:lnTo>
                  <a:lnTo>
                    <a:pt x="37165" y="430512"/>
                  </a:lnTo>
                  <a:lnTo>
                    <a:pt x="44384" y="433021"/>
                  </a:lnTo>
                  <a:lnTo>
                    <a:pt x="61764" y="432689"/>
                  </a:lnTo>
                  <a:lnTo>
                    <a:pt x="91279" y="424755"/>
                  </a:lnTo>
                  <a:lnTo>
                    <a:pt x="143165" y="395100"/>
                  </a:lnTo>
                  <a:lnTo>
                    <a:pt x="169080" y="369034"/>
                  </a:lnTo>
                  <a:lnTo>
                    <a:pt x="178016" y="346149"/>
                  </a:lnTo>
                  <a:lnTo>
                    <a:pt x="180817" y="321549"/>
                  </a:lnTo>
                  <a:lnTo>
                    <a:pt x="170091" y="266446"/>
                  </a:lnTo>
                  <a:lnTo>
                    <a:pt x="154702" y="234598"/>
                  </a:lnTo>
                  <a:lnTo>
                    <a:pt x="138870" y="219719"/>
                  </a:lnTo>
                  <a:lnTo>
                    <a:pt x="79512" y="181473"/>
                  </a:lnTo>
                  <a:lnTo>
                    <a:pt x="19795" y="131365"/>
                  </a:lnTo>
                  <a:lnTo>
                    <a:pt x="11747" y="123625"/>
                  </a:lnTo>
                  <a:lnTo>
                    <a:pt x="2805" y="102547"/>
                  </a:lnTo>
                  <a:lnTo>
                    <a:pt x="0" y="77581"/>
                  </a:lnTo>
                  <a:lnTo>
                    <a:pt x="2653" y="50888"/>
                  </a:lnTo>
                  <a:lnTo>
                    <a:pt x="10851" y="29665"/>
                  </a:lnTo>
                  <a:lnTo>
                    <a:pt x="16313" y="20730"/>
                  </a:lnTo>
                  <a:lnTo>
                    <a:pt x="31740" y="7683"/>
                  </a:lnTo>
                  <a:lnTo>
                    <a:pt x="40768" y="2566"/>
                  </a:lnTo>
                  <a:lnTo>
                    <a:pt x="66395" y="0"/>
                  </a:lnTo>
                  <a:lnTo>
                    <a:pt x="94943" y="3929"/>
                  </a:lnTo>
                  <a:lnTo>
                    <a:pt x="143050" y="2391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3200663" y="2358383"/>
              <a:ext cx="31586" cy="168457"/>
            </a:xfrm>
            <a:custGeom>
              <a:avLst/>
              <a:gdLst/>
              <a:ahLst/>
              <a:cxnLst/>
              <a:rect l="0" t="0" r="0" b="0"/>
              <a:pathLst>
                <a:path w="31586" h="168457">
                  <a:moveTo>
                    <a:pt x="31585" y="0"/>
                  </a:moveTo>
                  <a:lnTo>
                    <a:pt x="16931" y="53028"/>
                  </a:lnTo>
                  <a:lnTo>
                    <a:pt x="4557" y="103238"/>
                  </a:lnTo>
                  <a:lnTo>
                    <a:pt x="900" y="148858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3137492" y="2423749"/>
              <a:ext cx="157928" cy="8334"/>
            </a:xfrm>
            <a:custGeom>
              <a:avLst/>
              <a:gdLst/>
              <a:ahLst/>
              <a:cxnLst/>
              <a:rect l="0" t="0" r="0" b="0"/>
              <a:pathLst>
                <a:path w="157928" h="8334">
                  <a:moveTo>
                    <a:pt x="157927" y="8333"/>
                  </a:moveTo>
                  <a:lnTo>
                    <a:pt x="120450" y="0"/>
                  </a:lnTo>
                  <a:lnTo>
                    <a:pt x="85602" y="1575"/>
                  </a:lnTo>
                  <a:lnTo>
                    <a:pt x="26870" y="7443"/>
                  </a:lnTo>
                  <a:lnTo>
                    <a:pt x="0" y="833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3465049" y="2200455"/>
              <a:ext cx="301179" cy="452727"/>
            </a:xfrm>
            <a:custGeom>
              <a:avLst/>
              <a:gdLst/>
              <a:ahLst/>
              <a:cxnLst/>
              <a:rect l="0" t="0" r="0" b="0"/>
              <a:pathLst>
                <a:path w="301179" h="452727">
                  <a:moveTo>
                    <a:pt x="104111" y="0"/>
                  </a:moveTo>
                  <a:lnTo>
                    <a:pt x="65738" y="29309"/>
                  </a:lnTo>
                  <a:lnTo>
                    <a:pt x="23413" y="84953"/>
                  </a:lnTo>
                  <a:lnTo>
                    <a:pt x="2342" y="110439"/>
                  </a:lnTo>
                  <a:lnTo>
                    <a:pt x="0" y="112231"/>
                  </a:lnTo>
                  <a:lnTo>
                    <a:pt x="3637" y="104863"/>
                  </a:lnTo>
                  <a:lnTo>
                    <a:pt x="38161" y="57271"/>
                  </a:lnTo>
                  <a:lnTo>
                    <a:pt x="64293" y="41016"/>
                  </a:lnTo>
                  <a:lnTo>
                    <a:pt x="99852" y="34380"/>
                  </a:lnTo>
                  <a:lnTo>
                    <a:pt x="134435" y="38003"/>
                  </a:lnTo>
                  <a:lnTo>
                    <a:pt x="153073" y="49646"/>
                  </a:lnTo>
                  <a:lnTo>
                    <a:pt x="167986" y="66519"/>
                  </a:lnTo>
                  <a:lnTo>
                    <a:pt x="178514" y="85716"/>
                  </a:lnTo>
                  <a:lnTo>
                    <a:pt x="179449" y="94579"/>
                  </a:lnTo>
                  <a:lnTo>
                    <a:pt x="174249" y="110666"/>
                  </a:lnTo>
                  <a:lnTo>
                    <a:pt x="158168" y="138465"/>
                  </a:lnTo>
                  <a:lnTo>
                    <a:pt x="142175" y="152397"/>
                  </a:lnTo>
                  <a:lnTo>
                    <a:pt x="130387" y="160149"/>
                  </a:lnTo>
                  <a:lnTo>
                    <a:pt x="132157" y="160579"/>
                  </a:lnTo>
                  <a:lnTo>
                    <a:pt x="136847" y="159695"/>
                  </a:lnTo>
                  <a:lnTo>
                    <a:pt x="160214" y="164041"/>
                  </a:lnTo>
                  <a:lnTo>
                    <a:pt x="219933" y="196879"/>
                  </a:lnTo>
                  <a:lnTo>
                    <a:pt x="258068" y="228626"/>
                  </a:lnTo>
                  <a:lnTo>
                    <a:pt x="279449" y="260504"/>
                  </a:lnTo>
                  <a:lnTo>
                    <a:pt x="298060" y="313197"/>
                  </a:lnTo>
                  <a:lnTo>
                    <a:pt x="301178" y="353542"/>
                  </a:lnTo>
                  <a:lnTo>
                    <a:pt x="297761" y="377059"/>
                  </a:lnTo>
                  <a:lnTo>
                    <a:pt x="289224" y="396089"/>
                  </a:lnTo>
                  <a:lnTo>
                    <a:pt x="283672" y="404440"/>
                  </a:lnTo>
                  <a:lnTo>
                    <a:pt x="253501" y="427371"/>
                  </a:lnTo>
                  <a:lnTo>
                    <a:pt x="214925" y="443393"/>
                  </a:lnTo>
                  <a:lnTo>
                    <a:pt x="152268" y="451497"/>
                  </a:lnTo>
                  <a:lnTo>
                    <a:pt x="125168" y="4527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3706031" y="2095171"/>
              <a:ext cx="229915" cy="821223"/>
            </a:xfrm>
            <a:custGeom>
              <a:avLst/>
              <a:gdLst/>
              <a:ahLst/>
              <a:cxnLst/>
              <a:rect l="0" t="0" r="0" b="0"/>
              <a:pathLst>
                <a:path w="229915" h="821223">
                  <a:moveTo>
                    <a:pt x="0" y="0"/>
                  </a:moveTo>
                  <a:lnTo>
                    <a:pt x="53875" y="55044"/>
                  </a:lnTo>
                  <a:lnTo>
                    <a:pt x="99858" y="108923"/>
                  </a:lnTo>
                  <a:lnTo>
                    <a:pt x="137878" y="164928"/>
                  </a:lnTo>
                  <a:lnTo>
                    <a:pt x="167584" y="215114"/>
                  </a:lnTo>
                  <a:lnTo>
                    <a:pt x="191724" y="267028"/>
                  </a:lnTo>
                  <a:lnTo>
                    <a:pt x="212525" y="317115"/>
                  </a:lnTo>
                  <a:lnTo>
                    <a:pt x="225447" y="357562"/>
                  </a:lnTo>
                  <a:lnTo>
                    <a:pt x="229795" y="406721"/>
                  </a:lnTo>
                  <a:lnTo>
                    <a:pt x="229914" y="461711"/>
                  </a:lnTo>
                  <a:lnTo>
                    <a:pt x="220067" y="522870"/>
                  </a:lnTo>
                  <a:lnTo>
                    <a:pt x="206856" y="584734"/>
                  </a:lnTo>
                  <a:lnTo>
                    <a:pt x="189486" y="644717"/>
                  </a:lnTo>
                  <a:lnTo>
                    <a:pt x="175857" y="681967"/>
                  </a:lnTo>
                  <a:lnTo>
                    <a:pt x="148373" y="736680"/>
                  </a:lnTo>
                  <a:lnTo>
                    <a:pt x="94043" y="797798"/>
                  </a:lnTo>
                  <a:lnTo>
                    <a:pt x="73699" y="82122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4358798" y="2263626"/>
              <a:ext cx="21058" cy="189514"/>
            </a:xfrm>
            <a:custGeom>
              <a:avLst/>
              <a:gdLst/>
              <a:ahLst/>
              <a:cxnLst/>
              <a:rect l="0" t="0" r="0" b="0"/>
              <a:pathLst>
                <a:path w="21058" h="189514">
                  <a:moveTo>
                    <a:pt x="21057" y="0"/>
                  </a:moveTo>
                  <a:lnTo>
                    <a:pt x="6585" y="33622"/>
                  </a:lnTo>
                  <a:lnTo>
                    <a:pt x="1300" y="88443"/>
                  </a:lnTo>
                  <a:lnTo>
                    <a:pt x="257" y="149662"/>
                  </a:lnTo>
                  <a:lnTo>
                    <a:pt x="0" y="1895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4253513" y="2369383"/>
              <a:ext cx="305327" cy="20587"/>
            </a:xfrm>
            <a:custGeom>
              <a:avLst/>
              <a:gdLst/>
              <a:ahLst/>
              <a:cxnLst/>
              <a:rect l="0" t="0" r="0" b="0"/>
              <a:pathLst>
                <a:path w="305327" h="20587">
                  <a:moveTo>
                    <a:pt x="305326" y="20586"/>
                  </a:moveTo>
                  <a:lnTo>
                    <a:pt x="246709" y="11520"/>
                  </a:lnTo>
                  <a:lnTo>
                    <a:pt x="186993" y="1917"/>
                  </a:lnTo>
                  <a:lnTo>
                    <a:pt x="132863" y="0"/>
                  </a:lnTo>
                  <a:lnTo>
                    <a:pt x="78280" y="792"/>
                  </a:lnTo>
                  <a:lnTo>
                    <a:pt x="32490" y="7880"/>
                  </a:lnTo>
                  <a:lnTo>
                    <a:pt x="0" y="10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4885226" y="2010943"/>
              <a:ext cx="10526" cy="621182"/>
            </a:xfrm>
            <a:custGeom>
              <a:avLst/>
              <a:gdLst/>
              <a:ahLst/>
              <a:cxnLst/>
              <a:rect l="0" t="0" r="0" b="0"/>
              <a:pathLst>
                <a:path w="10526" h="621182">
                  <a:moveTo>
                    <a:pt x="10525" y="0"/>
                  </a:moveTo>
                  <a:lnTo>
                    <a:pt x="3289" y="27556"/>
                  </a:lnTo>
                  <a:lnTo>
                    <a:pt x="647" y="83778"/>
                  </a:lnTo>
                  <a:lnTo>
                    <a:pt x="189" y="135567"/>
                  </a:lnTo>
                  <a:lnTo>
                    <a:pt x="54" y="193416"/>
                  </a:lnTo>
                  <a:lnTo>
                    <a:pt x="8" y="254884"/>
                  </a:lnTo>
                  <a:lnTo>
                    <a:pt x="0" y="314687"/>
                  </a:lnTo>
                  <a:lnTo>
                    <a:pt x="5587" y="373090"/>
                  </a:lnTo>
                  <a:lnTo>
                    <a:pt x="3473" y="421850"/>
                  </a:lnTo>
                  <a:lnTo>
                    <a:pt x="1027" y="471523"/>
                  </a:lnTo>
                  <a:lnTo>
                    <a:pt x="200" y="532304"/>
                  </a:lnTo>
                  <a:lnTo>
                    <a:pt x="3157" y="586251"/>
                  </a:lnTo>
                  <a:lnTo>
                    <a:pt x="10525" y="62118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1" name="Group 40"/>
          <p:cNvGrpSpPr/>
          <p:nvPr/>
        </p:nvGrpSpPr>
        <p:grpSpPr>
          <a:xfrm>
            <a:off x="2359812" y="2863751"/>
            <a:ext cx="1851588" cy="726467"/>
            <a:chOff x="2359812" y="2863751"/>
            <a:chExt cx="1851588" cy="726467"/>
          </a:xfrm>
        </p:grpSpPr>
        <p:sp>
          <p:nvSpPr>
            <p:cNvPr id="32" name="Freeform 31"/>
            <p:cNvSpPr/>
            <p:nvPr/>
          </p:nvSpPr>
          <p:spPr>
            <a:xfrm>
              <a:off x="3105906" y="3074321"/>
              <a:ext cx="10530" cy="389555"/>
            </a:xfrm>
            <a:custGeom>
              <a:avLst/>
              <a:gdLst/>
              <a:ahLst/>
              <a:cxnLst/>
              <a:rect l="0" t="0" r="0" b="0"/>
              <a:pathLst>
                <a:path w="10530" h="389555">
                  <a:moveTo>
                    <a:pt x="0" y="0"/>
                  </a:moveTo>
                  <a:lnTo>
                    <a:pt x="5590" y="58617"/>
                  </a:lnTo>
                  <a:lnTo>
                    <a:pt x="9065" y="104585"/>
                  </a:lnTo>
                  <a:lnTo>
                    <a:pt x="10095" y="160840"/>
                  </a:lnTo>
                  <a:lnTo>
                    <a:pt x="10401" y="221961"/>
                  </a:lnTo>
                  <a:lnTo>
                    <a:pt x="10491" y="278936"/>
                  </a:lnTo>
                  <a:lnTo>
                    <a:pt x="10518" y="332862"/>
                  </a:lnTo>
                  <a:lnTo>
                    <a:pt x="10529" y="3895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3263834" y="3084849"/>
              <a:ext cx="10529" cy="389556"/>
            </a:xfrm>
            <a:custGeom>
              <a:avLst/>
              <a:gdLst/>
              <a:ahLst/>
              <a:cxnLst/>
              <a:rect l="0" t="0" r="0" b="0"/>
              <a:pathLst>
                <a:path w="10529" h="389556">
                  <a:moveTo>
                    <a:pt x="10528" y="0"/>
                  </a:moveTo>
                  <a:lnTo>
                    <a:pt x="4939" y="58617"/>
                  </a:lnTo>
                  <a:lnTo>
                    <a:pt x="1463" y="110175"/>
                  </a:lnTo>
                  <a:lnTo>
                    <a:pt x="650" y="152692"/>
                  </a:lnTo>
                  <a:lnTo>
                    <a:pt x="3312" y="210189"/>
                  </a:lnTo>
                  <a:lnTo>
                    <a:pt x="8390" y="258810"/>
                  </a:lnTo>
                  <a:lnTo>
                    <a:pt x="6775" y="311432"/>
                  </a:lnTo>
                  <a:lnTo>
                    <a:pt x="2008" y="353539"/>
                  </a:lnTo>
                  <a:lnTo>
                    <a:pt x="0" y="3895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3358590" y="2926922"/>
              <a:ext cx="136201" cy="663296"/>
            </a:xfrm>
            <a:custGeom>
              <a:avLst/>
              <a:gdLst/>
              <a:ahLst/>
              <a:cxnLst/>
              <a:rect l="0" t="0" r="0" b="0"/>
              <a:pathLst>
                <a:path w="136201" h="663296">
                  <a:moveTo>
                    <a:pt x="0" y="0"/>
                  </a:moveTo>
                  <a:lnTo>
                    <a:pt x="16768" y="11178"/>
                  </a:lnTo>
                  <a:lnTo>
                    <a:pt x="45470" y="52727"/>
                  </a:lnTo>
                  <a:lnTo>
                    <a:pt x="73669" y="105995"/>
                  </a:lnTo>
                  <a:lnTo>
                    <a:pt x="101770" y="167166"/>
                  </a:lnTo>
                  <a:lnTo>
                    <a:pt x="117242" y="218247"/>
                  </a:lnTo>
                  <a:lnTo>
                    <a:pt x="129235" y="264837"/>
                  </a:lnTo>
                  <a:lnTo>
                    <a:pt x="134608" y="319456"/>
                  </a:lnTo>
                  <a:lnTo>
                    <a:pt x="136200" y="380093"/>
                  </a:lnTo>
                  <a:lnTo>
                    <a:pt x="131083" y="436924"/>
                  </a:lnTo>
                  <a:lnTo>
                    <a:pt x="122158" y="496396"/>
                  </a:lnTo>
                  <a:lnTo>
                    <a:pt x="112104" y="552883"/>
                  </a:lnTo>
                  <a:lnTo>
                    <a:pt x="97057" y="607560"/>
                  </a:lnTo>
                  <a:lnTo>
                    <a:pt x="63171" y="66329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2910832" y="2863751"/>
              <a:ext cx="142433" cy="600125"/>
            </a:xfrm>
            <a:custGeom>
              <a:avLst/>
              <a:gdLst/>
              <a:ahLst/>
              <a:cxnLst/>
              <a:rect l="0" t="0" r="0" b="0"/>
              <a:pathLst>
                <a:path w="142433" h="600125">
                  <a:moveTo>
                    <a:pt x="142432" y="0"/>
                  </a:moveTo>
                  <a:lnTo>
                    <a:pt x="92934" y="58563"/>
                  </a:lnTo>
                  <a:lnTo>
                    <a:pt x="60218" y="121922"/>
                  </a:lnTo>
                  <a:lnTo>
                    <a:pt x="34755" y="181522"/>
                  </a:lnTo>
                  <a:lnTo>
                    <a:pt x="11312" y="242273"/>
                  </a:lnTo>
                  <a:lnTo>
                    <a:pt x="3578" y="295514"/>
                  </a:lnTo>
                  <a:lnTo>
                    <a:pt x="0" y="323192"/>
                  </a:lnTo>
                  <a:lnTo>
                    <a:pt x="7236" y="382209"/>
                  </a:lnTo>
                  <a:lnTo>
                    <a:pt x="19706" y="432611"/>
                  </a:lnTo>
                  <a:lnTo>
                    <a:pt x="38218" y="484590"/>
                  </a:lnTo>
                  <a:lnTo>
                    <a:pt x="58521" y="533916"/>
                  </a:lnTo>
                  <a:lnTo>
                    <a:pt x="76236" y="571929"/>
                  </a:lnTo>
                  <a:lnTo>
                    <a:pt x="89789" y="60012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2664024" y="2947979"/>
              <a:ext cx="20743" cy="452726"/>
            </a:xfrm>
            <a:custGeom>
              <a:avLst/>
              <a:gdLst/>
              <a:ahLst/>
              <a:cxnLst/>
              <a:rect l="0" t="0" r="0" b="0"/>
              <a:pathLst>
                <a:path w="20743" h="452726">
                  <a:moveTo>
                    <a:pt x="20742" y="0"/>
                  </a:moveTo>
                  <a:lnTo>
                    <a:pt x="11677" y="58617"/>
                  </a:lnTo>
                  <a:lnTo>
                    <a:pt x="3267" y="121196"/>
                  </a:lnTo>
                  <a:lnTo>
                    <a:pt x="747" y="173690"/>
                  </a:lnTo>
                  <a:lnTo>
                    <a:pt x="0" y="233178"/>
                  </a:lnTo>
                  <a:lnTo>
                    <a:pt x="948" y="295258"/>
                  </a:lnTo>
                  <a:lnTo>
                    <a:pt x="6949" y="356935"/>
                  </a:lnTo>
                  <a:lnTo>
                    <a:pt x="9246" y="409265"/>
                  </a:lnTo>
                  <a:lnTo>
                    <a:pt x="10214" y="45272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2359812" y="2990093"/>
              <a:ext cx="335484" cy="215261"/>
            </a:xfrm>
            <a:custGeom>
              <a:avLst/>
              <a:gdLst/>
              <a:ahLst/>
              <a:cxnLst/>
              <a:rect l="0" t="0" r="0" b="0"/>
              <a:pathLst>
                <a:path w="335484" h="215261">
                  <a:moveTo>
                    <a:pt x="335483" y="168456"/>
                  </a:moveTo>
                  <a:lnTo>
                    <a:pt x="292791" y="171575"/>
                  </a:lnTo>
                  <a:lnTo>
                    <a:pt x="239963" y="183110"/>
                  </a:lnTo>
                  <a:lnTo>
                    <a:pt x="190327" y="193205"/>
                  </a:lnTo>
                  <a:lnTo>
                    <a:pt x="136794" y="207096"/>
                  </a:lnTo>
                  <a:lnTo>
                    <a:pt x="97368" y="215260"/>
                  </a:lnTo>
                  <a:lnTo>
                    <a:pt x="74066" y="213434"/>
                  </a:lnTo>
                  <a:lnTo>
                    <a:pt x="41217" y="200240"/>
                  </a:lnTo>
                  <a:lnTo>
                    <a:pt x="14846" y="181513"/>
                  </a:lnTo>
                  <a:lnTo>
                    <a:pt x="5805" y="158661"/>
                  </a:lnTo>
                  <a:lnTo>
                    <a:pt x="0" y="101920"/>
                  </a:lnTo>
                  <a:lnTo>
                    <a:pt x="7092" y="39938"/>
                  </a:lnTo>
                  <a:lnTo>
                    <a:pt x="909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3811966" y="3126963"/>
              <a:ext cx="9879" cy="242157"/>
            </a:xfrm>
            <a:custGeom>
              <a:avLst/>
              <a:gdLst/>
              <a:ahLst/>
              <a:cxnLst/>
              <a:rect l="0" t="0" r="0" b="0"/>
              <a:pathLst>
                <a:path w="9879" h="242157">
                  <a:moveTo>
                    <a:pt x="9878" y="0"/>
                  </a:moveTo>
                  <a:lnTo>
                    <a:pt x="1545" y="48931"/>
                  </a:lnTo>
                  <a:lnTo>
                    <a:pt x="0" y="99896"/>
                  </a:lnTo>
                  <a:lnTo>
                    <a:pt x="5067" y="163232"/>
                  </a:lnTo>
                  <a:lnTo>
                    <a:pt x="9244" y="222505"/>
                  </a:lnTo>
                  <a:lnTo>
                    <a:pt x="9878" y="2421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3674445" y="3235401"/>
              <a:ext cx="273742" cy="49491"/>
            </a:xfrm>
            <a:custGeom>
              <a:avLst/>
              <a:gdLst/>
              <a:ahLst/>
              <a:cxnLst/>
              <a:rect l="0" t="0" r="0" b="0"/>
              <a:pathLst>
                <a:path w="273742" h="49491">
                  <a:moveTo>
                    <a:pt x="273741" y="49490"/>
                  </a:moveTo>
                  <a:lnTo>
                    <a:pt x="220714" y="25771"/>
                  </a:lnTo>
                  <a:lnTo>
                    <a:pt x="163268" y="11053"/>
                  </a:lnTo>
                  <a:lnTo>
                    <a:pt x="102527" y="0"/>
                  </a:lnTo>
                  <a:lnTo>
                    <a:pt x="40140" y="3060"/>
                  </a:lnTo>
                  <a:lnTo>
                    <a:pt x="0" y="737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4190427" y="2937450"/>
              <a:ext cx="20973" cy="473784"/>
            </a:xfrm>
            <a:custGeom>
              <a:avLst/>
              <a:gdLst/>
              <a:ahLst/>
              <a:cxnLst/>
              <a:rect l="0" t="0" r="0" b="0"/>
              <a:pathLst>
                <a:path w="20973" h="473784">
                  <a:moveTo>
                    <a:pt x="10443" y="0"/>
                  </a:moveTo>
                  <a:lnTo>
                    <a:pt x="3208" y="27557"/>
                  </a:lnTo>
                  <a:lnTo>
                    <a:pt x="890" y="73026"/>
                  </a:lnTo>
                  <a:lnTo>
                    <a:pt x="204" y="133812"/>
                  </a:lnTo>
                  <a:lnTo>
                    <a:pt x="0" y="183018"/>
                  </a:lnTo>
                  <a:lnTo>
                    <a:pt x="3051" y="244686"/>
                  </a:lnTo>
                  <a:lnTo>
                    <a:pt x="8253" y="295548"/>
                  </a:lnTo>
                  <a:lnTo>
                    <a:pt x="9794" y="347663"/>
                  </a:lnTo>
                  <a:lnTo>
                    <a:pt x="13371" y="397030"/>
                  </a:lnTo>
                  <a:lnTo>
                    <a:pt x="18719" y="438173"/>
                  </a:lnTo>
                  <a:lnTo>
                    <a:pt x="20972" y="4737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6" name="Group 55"/>
          <p:cNvGrpSpPr/>
          <p:nvPr/>
        </p:nvGrpSpPr>
        <p:grpSpPr>
          <a:xfrm>
            <a:off x="2845530" y="3716559"/>
            <a:ext cx="2875198" cy="684353"/>
            <a:chOff x="2845530" y="3716559"/>
            <a:chExt cx="2875198" cy="684353"/>
          </a:xfrm>
        </p:grpSpPr>
        <p:sp>
          <p:nvSpPr>
            <p:cNvPr id="42" name="Freeform 41"/>
            <p:cNvSpPr/>
            <p:nvPr/>
          </p:nvSpPr>
          <p:spPr>
            <a:xfrm>
              <a:off x="3126963" y="3863958"/>
              <a:ext cx="21058" cy="452727"/>
            </a:xfrm>
            <a:custGeom>
              <a:avLst/>
              <a:gdLst/>
              <a:ahLst/>
              <a:cxnLst/>
              <a:rect l="0" t="0" r="0" b="0"/>
              <a:pathLst>
                <a:path w="21058" h="452727">
                  <a:moveTo>
                    <a:pt x="21057" y="0"/>
                  </a:moveTo>
                  <a:lnTo>
                    <a:pt x="12724" y="52051"/>
                  </a:lnTo>
                  <a:lnTo>
                    <a:pt x="11179" y="108229"/>
                  </a:lnTo>
                  <a:lnTo>
                    <a:pt x="10722" y="163089"/>
                  </a:lnTo>
                  <a:lnTo>
                    <a:pt x="10567" y="223548"/>
                  </a:lnTo>
                  <a:lnTo>
                    <a:pt x="9367" y="279381"/>
                  </a:lnTo>
                  <a:lnTo>
                    <a:pt x="4465" y="315577"/>
                  </a:lnTo>
                  <a:lnTo>
                    <a:pt x="5865" y="366016"/>
                  </a:lnTo>
                  <a:lnTo>
                    <a:pt x="1159" y="421300"/>
                  </a:lnTo>
                  <a:lnTo>
                    <a:pt x="0" y="4527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2845530" y="3916601"/>
              <a:ext cx="334077" cy="225110"/>
            </a:xfrm>
            <a:custGeom>
              <a:avLst/>
              <a:gdLst/>
              <a:ahLst/>
              <a:cxnLst/>
              <a:rect l="0" t="0" r="0" b="0"/>
              <a:pathLst>
                <a:path w="334077" h="225110">
                  <a:moveTo>
                    <a:pt x="334076" y="189513"/>
                  </a:moveTo>
                  <a:lnTo>
                    <a:pt x="317308" y="183923"/>
                  </a:lnTo>
                  <a:lnTo>
                    <a:pt x="265730" y="188365"/>
                  </a:lnTo>
                  <a:lnTo>
                    <a:pt x="202850" y="198273"/>
                  </a:lnTo>
                  <a:lnTo>
                    <a:pt x="147801" y="215333"/>
                  </a:lnTo>
                  <a:lnTo>
                    <a:pt x="105878" y="225109"/>
                  </a:lnTo>
                  <a:lnTo>
                    <a:pt x="77847" y="223661"/>
                  </a:lnTo>
                  <a:lnTo>
                    <a:pt x="41347" y="210679"/>
                  </a:lnTo>
                  <a:lnTo>
                    <a:pt x="25380" y="192291"/>
                  </a:lnTo>
                  <a:lnTo>
                    <a:pt x="5597" y="142358"/>
                  </a:lnTo>
                  <a:lnTo>
                    <a:pt x="0" y="80199"/>
                  </a:lnTo>
                  <a:lnTo>
                    <a:pt x="5826" y="27886"/>
                  </a:lnTo>
                  <a:lnTo>
                    <a:pt x="769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3505989" y="3937658"/>
              <a:ext cx="31587" cy="410612"/>
            </a:xfrm>
            <a:custGeom>
              <a:avLst/>
              <a:gdLst/>
              <a:ahLst/>
              <a:cxnLst/>
              <a:rect l="0" t="0" r="0" b="0"/>
              <a:pathLst>
                <a:path w="31587" h="410612">
                  <a:moveTo>
                    <a:pt x="31586" y="0"/>
                  </a:moveTo>
                  <a:lnTo>
                    <a:pt x="16932" y="55141"/>
                  </a:lnTo>
                  <a:lnTo>
                    <a:pt x="4558" y="107208"/>
                  </a:lnTo>
                  <a:lnTo>
                    <a:pt x="1351" y="162786"/>
                  </a:lnTo>
                  <a:lnTo>
                    <a:pt x="601" y="207270"/>
                  </a:lnTo>
                  <a:lnTo>
                    <a:pt x="3387" y="251217"/>
                  </a:lnTo>
                  <a:lnTo>
                    <a:pt x="8412" y="312301"/>
                  </a:lnTo>
                  <a:lnTo>
                    <a:pt x="4521" y="374164"/>
                  </a:lnTo>
                  <a:lnTo>
                    <a:pt x="0" y="4106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3295419" y="3906072"/>
              <a:ext cx="252685" cy="186533"/>
            </a:xfrm>
            <a:custGeom>
              <a:avLst/>
              <a:gdLst/>
              <a:ahLst/>
              <a:cxnLst/>
              <a:rect l="0" t="0" r="0" b="0"/>
              <a:pathLst>
                <a:path w="252685" h="186533">
                  <a:moveTo>
                    <a:pt x="252684" y="168456"/>
                  </a:moveTo>
                  <a:lnTo>
                    <a:pt x="235917" y="162867"/>
                  </a:lnTo>
                  <a:lnTo>
                    <a:pt x="203132" y="164981"/>
                  </a:lnTo>
                  <a:lnTo>
                    <a:pt x="147806" y="179451"/>
                  </a:lnTo>
                  <a:lnTo>
                    <a:pt x="112815" y="186532"/>
                  </a:lnTo>
                  <a:lnTo>
                    <a:pt x="72811" y="185510"/>
                  </a:lnTo>
                  <a:lnTo>
                    <a:pt x="59070" y="183335"/>
                  </a:lnTo>
                  <a:lnTo>
                    <a:pt x="37562" y="171559"/>
                  </a:lnTo>
                  <a:lnTo>
                    <a:pt x="21373" y="154627"/>
                  </a:lnTo>
                  <a:lnTo>
                    <a:pt x="10279" y="135404"/>
                  </a:lnTo>
                  <a:lnTo>
                    <a:pt x="3046" y="99261"/>
                  </a:lnTo>
                  <a:lnTo>
                    <a:pt x="602" y="4023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3832373" y="3969243"/>
              <a:ext cx="31586" cy="147400"/>
            </a:xfrm>
            <a:custGeom>
              <a:avLst/>
              <a:gdLst/>
              <a:ahLst/>
              <a:cxnLst/>
              <a:rect l="0" t="0" r="0" b="0"/>
              <a:pathLst>
                <a:path w="31586" h="147400">
                  <a:moveTo>
                    <a:pt x="31585" y="0"/>
                  </a:moveTo>
                  <a:lnTo>
                    <a:pt x="13627" y="62281"/>
                  </a:lnTo>
                  <a:lnTo>
                    <a:pt x="3038" y="113212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3758673" y="4022862"/>
              <a:ext cx="178986" cy="9553"/>
            </a:xfrm>
            <a:custGeom>
              <a:avLst/>
              <a:gdLst/>
              <a:ahLst/>
              <a:cxnLst/>
              <a:rect l="0" t="0" r="0" b="0"/>
              <a:pathLst>
                <a:path w="178986" h="9553">
                  <a:moveTo>
                    <a:pt x="178985" y="9552"/>
                  </a:moveTo>
                  <a:lnTo>
                    <a:pt x="136293" y="6433"/>
                  </a:lnTo>
                  <a:lnTo>
                    <a:pt x="75747" y="0"/>
                  </a:lnTo>
                  <a:lnTo>
                    <a:pt x="27007" y="2336"/>
                  </a:lnTo>
                  <a:lnTo>
                    <a:pt x="0" y="955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4211399" y="3758673"/>
              <a:ext cx="10529" cy="10530"/>
            </a:xfrm>
            <a:custGeom>
              <a:avLst/>
              <a:gdLst/>
              <a:ahLst/>
              <a:cxnLst/>
              <a:rect l="0" t="0" r="0" b="0"/>
              <a:pathLst>
                <a:path w="10529" h="10530">
                  <a:moveTo>
                    <a:pt x="10528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4190342" y="3948186"/>
              <a:ext cx="1" cy="168457"/>
            </a:xfrm>
            <a:custGeom>
              <a:avLst/>
              <a:gdLst/>
              <a:ahLst/>
              <a:cxnLst/>
              <a:rect l="0" t="0" r="0" b="0"/>
              <a:pathLst>
                <a:path w="1" h="168457">
                  <a:moveTo>
                    <a:pt x="0" y="0"/>
                  </a:moveTo>
                  <a:lnTo>
                    <a:pt x="0" y="60384"/>
                  </a:lnTo>
                  <a:lnTo>
                    <a:pt x="0" y="114988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4611482" y="3948186"/>
              <a:ext cx="105286" cy="10530"/>
            </a:xfrm>
            <a:custGeom>
              <a:avLst/>
              <a:gdLst/>
              <a:ahLst/>
              <a:cxnLst/>
              <a:rect l="0" t="0" r="0" b="0"/>
              <a:pathLst>
                <a:path w="105286" h="10530">
                  <a:moveTo>
                    <a:pt x="105285" y="10529"/>
                  </a:moveTo>
                  <a:lnTo>
                    <a:pt x="46668" y="1464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4600953" y="4064000"/>
              <a:ext cx="147400" cy="31586"/>
            </a:xfrm>
            <a:custGeom>
              <a:avLst/>
              <a:gdLst/>
              <a:ahLst/>
              <a:cxnLst/>
              <a:rect l="0" t="0" r="0" b="0"/>
              <a:pathLst>
                <a:path w="147400" h="31586">
                  <a:moveTo>
                    <a:pt x="147399" y="31585"/>
                  </a:moveTo>
                  <a:lnTo>
                    <a:pt x="121013" y="15944"/>
                  </a:lnTo>
                  <a:lnTo>
                    <a:pt x="85119" y="5244"/>
                  </a:lnTo>
                  <a:lnTo>
                    <a:pt x="34188" y="103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5180160" y="3842901"/>
              <a:ext cx="20918" cy="494841"/>
            </a:xfrm>
            <a:custGeom>
              <a:avLst/>
              <a:gdLst/>
              <a:ahLst/>
              <a:cxnLst/>
              <a:rect l="0" t="0" r="0" b="0"/>
              <a:pathLst>
                <a:path w="20918" h="494841">
                  <a:moveTo>
                    <a:pt x="20917" y="0"/>
                  </a:moveTo>
                  <a:lnTo>
                    <a:pt x="13682" y="27556"/>
                  </a:lnTo>
                  <a:lnTo>
                    <a:pt x="7920" y="80659"/>
                  </a:lnTo>
                  <a:lnTo>
                    <a:pt x="2248" y="127235"/>
                  </a:lnTo>
                  <a:lnTo>
                    <a:pt x="568" y="183539"/>
                  </a:lnTo>
                  <a:lnTo>
                    <a:pt x="0" y="244485"/>
                  </a:lnTo>
                  <a:lnTo>
                    <a:pt x="7124" y="301584"/>
                  </a:lnTo>
                  <a:lnTo>
                    <a:pt x="9744" y="357923"/>
                  </a:lnTo>
                  <a:lnTo>
                    <a:pt x="10261" y="414112"/>
                  </a:lnTo>
                  <a:lnTo>
                    <a:pt x="10364" y="472828"/>
                  </a:lnTo>
                  <a:lnTo>
                    <a:pt x="10389" y="4948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4947513" y="3853430"/>
              <a:ext cx="306208" cy="273742"/>
            </a:xfrm>
            <a:custGeom>
              <a:avLst/>
              <a:gdLst/>
              <a:ahLst/>
              <a:cxnLst/>
              <a:rect l="0" t="0" r="0" b="0"/>
              <a:pathLst>
                <a:path w="306208" h="273742">
                  <a:moveTo>
                    <a:pt x="306207" y="273741"/>
                  </a:moveTo>
                  <a:lnTo>
                    <a:pt x="279821" y="258100"/>
                  </a:lnTo>
                  <a:lnTo>
                    <a:pt x="242757" y="247399"/>
                  </a:lnTo>
                  <a:lnTo>
                    <a:pt x="196420" y="246049"/>
                  </a:lnTo>
                  <a:lnTo>
                    <a:pt x="138248" y="262248"/>
                  </a:lnTo>
                  <a:lnTo>
                    <a:pt x="76108" y="271471"/>
                  </a:lnTo>
                  <a:lnTo>
                    <a:pt x="30449" y="267479"/>
                  </a:lnTo>
                  <a:lnTo>
                    <a:pt x="19423" y="262547"/>
                  </a:lnTo>
                  <a:lnTo>
                    <a:pt x="4052" y="247709"/>
                  </a:lnTo>
                  <a:lnTo>
                    <a:pt x="655" y="238839"/>
                  </a:lnTo>
                  <a:lnTo>
                    <a:pt x="0" y="219624"/>
                  </a:lnTo>
                  <a:lnTo>
                    <a:pt x="9112" y="164222"/>
                  </a:lnTo>
                  <a:lnTo>
                    <a:pt x="22177" y="110817"/>
                  </a:lnTo>
                  <a:lnTo>
                    <a:pt x="36023" y="50225"/>
                  </a:lnTo>
                  <a:lnTo>
                    <a:pt x="5352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5319251" y="3950094"/>
              <a:ext cx="401477" cy="450818"/>
            </a:xfrm>
            <a:custGeom>
              <a:avLst/>
              <a:gdLst/>
              <a:ahLst/>
              <a:cxnLst/>
              <a:rect l="0" t="0" r="0" b="0"/>
              <a:pathLst>
                <a:path w="401477" h="450818">
                  <a:moveTo>
                    <a:pt x="281909" y="29678"/>
                  </a:moveTo>
                  <a:lnTo>
                    <a:pt x="244432" y="21344"/>
                  </a:lnTo>
                  <a:lnTo>
                    <a:pt x="187419" y="19583"/>
                  </a:lnTo>
                  <a:lnTo>
                    <a:pt x="129407" y="10830"/>
                  </a:lnTo>
                  <a:lnTo>
                    <a:pt x="66465" y="0"/>
                  </a:lnTo>
                  <a:lnTo>
                    <a:pt x="45386" y="5179"/>
                  </a:lnTo>
                  <a:lnTo>
                    <a:pt x="36489" y="9836"/>
                  </a:lnTo>
                  <a:lnTo>
                    <a:pt x="23485" y="24368"/>
                  </a:lnTo>
                  <a:lnTo>
                    <a:pt x="5604" y="67883"/>
                  </a:lnTo>
                  <a:lnTo>
                    <a:pt x="0" y="107808"/>
                  </a:lnTo>
                  <a:lnTo>
                    <a:pt x="3928" y="143684"/>
                  </a:lnTo>
                  <a:lnTo>
                    <a:pt x="12523" y="162626"/>
                  </a:lnTo>
                  <a:lnTo>
                    <a:pt x="18091" y="170952"/>
                  </a:lnTo>
                  <a:lnTo>
                    <a:pt x="25312" y="174163"/>
                  </a:lnTo>
                  <a:lnTo>
                    <a:pt x="33635" y="173965"/>
                  </a:lnTo>
                  <a:lnTo>
                    <a:pt x="62118" y="162506"/>
                  </a:lnTo>
                  <a:lnTo>
                    <a:pt x="124096" y="135532"/>
                  </a:lnTo>
                  <a:lnTo>
                    <a:pt x="166118" y="121037"/>
                  </a:lnTo>
                  <a:lnTo>
                    <a:pt x="203277" y="121608"/>
                  </a:lnTo>
                  <a:lnTo>
                    <a:pt x="263322" y="143848"/>
                  </a:lnTo>
                  <a:lnTo>
                    <a:pt x="287686" y="152950"/>
                  </a:lnTo>
                  <a:lnTo>
                    <a:pt x="335544" y="190205"/>
                  </a:lnTo>
                  <a:lnTo>
                    <a:pt x="374522" y="230233"/>
                  </a:lnTo>
                  <a:lnTo>
                    <a:pt x="400026" y="282429"/>
                  </a:lnTo>
                  <a:lnTo>
                    <a:pt x="401476" y="306568"/>
                  </a:lnTo>
                  <a:lnTo>
                    <a:pt x="397051" y="331724"/>
                  </a:lnTo>
                  <a:lnTo>
                    <a:pt x="380236" y="365618"/>
                  </a:lnTo>
                  <a:lnTo>
                    <a:pt x="352378" y="396717"/>
                  </a:lnTo>
                  <a:lnTo>
                    <a:pt x="293630" y="430537"/>
                  </a:lnTo>
                  <a:lnTo>
                    <a:pt x="237858" y="447338"/>
                  </a:lnTo>
                  <a:lnTo>
                    <a:pt x="218738" y="45081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4179813" y="3716559"/>
              <a:ext cx="26749" cy="547483"/>
            </a:xfrm>
            <a:custGeom>
              <a:avLst/>
              <a:gdLst/>
              <a:ahLst/>
              <a:cxnLst/>
              <a:rect l="0" t="0" r="0" b="0"/>
              <a:pathLst>
                <a:path w="26749" h="547483">
                  <a:moveTo>
                    <a:pt x="0" y="0"/>
                  </a:moveTo>
                  <a:lnTo>
                    <a:pt x="14655" y="53028"/>
                  </a:lnTo>
                  <a:lnTo>
                    <a:pt x="20963" y="109304"/>
                  </a:lnTo>
                  <a:lnTo>
                    <a:pt x="26748" y="146640"/>
                  </a:lnTo>
                  <a:lnTo>
                    <a:pt x="22528" y="206824"/>
                  </a:lnTo>
                  <a:lnTo>
                    <a:pt x="21493" y="268342"/>
                  </a:lnTo>
                  <a:lnTo>
                    <a:pt x="21251" y="313455"/>
                  </a:lnTo>
                  <a:lnTo>
                    <a:pt x="21115" y="375975"/>
                  </a:lnTo>
                  <a:lnTo>
                    <a:pt x="21074" y="427515"/>
                  </a:lnTo>
                  <a:lnTo>
                    <a:pt x="21062" y="483860"/>
                  </a:lnTo>
                  <a:lnTo>
                    <a:pt x="21058" y="533528"/>
                  </a:lnTo>
                  <a:lnTo>
                    <a:pt x="21057" y="54748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"/>
          <p:cNvSpPr/>
          <p:nvPr/>
        </p:nvSpPr>
        <p:spPr>
          <a:xfrm>
            <a:off x="1514885" y="722338"/>
            <a:ext cx="468729" cy="644623"/>
          </a:xfrm>
          <a:custGeom>
            <a:avLst/>
            <a:gdLst/>
            <a:ahLst/>
            <a:cxnLst/>
            <a:rect l="0" t="0" r="0" b="0"/>
            <a:pathLst>
              <a:path w="468729" h="644623">
                <a:moveTo>
                  <a:pt x="117032" y="14656"/>
                </a:moveTo>
                <a:lnTo>
                  <a:pt x="101391" y="32637"/>
                </a:lnTo>
                <a:lnTo>
                  <a:pt x="70189" y="90180"/>
                </a:lnTo>
                <a:lnTo>
                  <a:pt x="36153" y="150149"/>
                </a:lnTo>
                <a:lnTo>
                  <a:pt x="20798" y="182704"/>
                </a:lnTo>
                <a:lnTo>
                  <a:pt x="15441" y="187520"/>
                </a:lnTo>
                <a:lnTo>
                  <a:pt x="9530" y="188390"/>
                </a:lnTo>
                <a:lnTo>
                  <a:pt x="3250" y="186631"/>
                </a:lnTo>
                <a:lnTo>
                  <a:pt x="233" y="181949"/>
                </a:lnTo>
                <a:lnTo>
                  <a:pt x="0" y="167387"/>
                </a:lnTo>
                <a:lnTo>
                  <a:pt x="10553" y="129443"/>
                </a:lnTo>
                <a:lnTo>
                  <a:pt x="47353" y="67209"/>
                </a:lnTo>
                <a:lnTo>
                  <a:pt x="69220" y="38026"/>
                </a:lnTo>
                <a:lnTo>
                  <a:pt x="107458" y="16500"/>
                </a:lnTo>
                <a:lnTo>
                  <a:pt x="148806" y="982"/>
                </a:lnTo>
                <a:lnTo>
                  <a:pt x="169758" y="0"/>
                </a:lnTo>
                <a:lnTo>
                  <a:pt x="190768" y="4633"/>
                </a:lnTo>
                <a:lnTo>
                  <a:pt x="221158" y="20395"/>
                </a:lnTo>
                <a:lnTo>
                  <a:pt x="260306" y="53554"/>
                </a:lnTo>
                <a:lnTo>
                  <a:pt x="276207" y="79994"/>
                </a:lnTo>
                <a:lnTo>
                  <a:pt x="288327" y="115644"/>
                </a:lnTo>
                <a:lnTo>
                  <a:pt x="289479" y="139088"/>
                </a:lnTo>
                <a:lnTo>
                  <a:pt x="280687" y="182735"/>
                </a:lnTo>
                <a:lnTo>
                  <a:pt x="265478" y="208997"/>
                </a:lnTo>
                <a:lnTo>
                  <a:pt x="225610" y="253110"/>
                </a:lnTo>
                <a:lnTo>
                  <a:pt x="199116" y="268713"/>
                </a:lnTo>
                <a:lnTo>
                  <a:pt x="195151" y="269425"/>
                </a:lnTo>
                <a:lnTo>
                  <a:pt x="194848" y="267560"/>
                </a:lnTo>
                <a:lnTo>
                  <a:pt x="196985" y="263978"/>
                </a:lnTo>
                <a:lnTo>
                  <a:pt x="214958" y="259997"/>
                </a:lnTo>
                <a:lnTo>
                  <a:pt x="251722" y="260875"/>
                </a:lnTo>
                <a:lnTo>
                  <a:pt x="307427" y="276064"/>
                </a:lnTo>
                <a:lnTo>
                  <a:pt x="368214" y="306631"/>
                </a:lnTo>
                <a:lnTo>
                  <a:pt x="403128" y="335326"/>
                </a:lnTo>
                <a:lnTo>
                  <a:pt x="439684" y="389377"/>
                </a:lnTo>
                <a:lnTo>
                  <a:pt x="459532" y="443351"/>
                </a:lnTo>
                <a:lnTo>
                  <a:pt x="468728" y="486258"/>
                </a:lnTo>
                <a:lnTo>
                  <a:pt x="467144" y="518665"/>
                </a:lnTo>
                <a:lnTo>
                  <a:pt x="456301" y="546326"/>
                </a:lnTo>
                <a:lnTo>
                  <a:pt x="417989" y="602387"/>
                </a:lnTo>
                <a:lnTo>
                  <a:pt x="399359" y="619411"/>
                </a:lnTo>
                <a:lnTo>
                  <a:pt x="363551" y="636560"/>
                </a:lnTo>
                <a:lnTo>
                  <a:pt x="301124" y="644429"/>
                </a:lnTo>
                <a:lnTo>
                  <a:pt x="249827" y="644622"/>
                </a:lnTo>
                <a:lnTo>
                  <a:pt x="186330" y="634800"/>
                </a:lnTo>
                <a:lnTo>
                  <a:pt x="123471" y="619323"/>
                </a:lnTo>
                <a:lnTo>
                  <a:pt x="95975" y="614781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6"/>
          <p:cNvGrpSpPr/>
          <p:nvPr/>
        </p:nvGrpSpPr>
        <p:grpSpPr>
          <a:xfrm>
            <a:off x="2990093" y="768580"/>
            <a:ext cx="1210778" cy="544593"/>
            <a:chOff x="2990093" y="768580"/>
            <a:chExt cx="1210778" cy="544593"/>
          </a:xfrm>
        </p:grpSpPr>
        <p:sp>
          <p:nvSpPr>
            <p:cNvPr id="3" name="Freeform 2"/>
            <p:cNvSpPr/>
            <p:nvPr/>
          </p:nvSpPr>
          <p:spPr>
            <a:xfrm>
              <a:off x="3069170" y="821222"/>
              <a:ext cx="15680" cy="221100"/>
            </a:xfrm>
            <a:custGeom>
              <a:avLst/>
              <a:gdLst/>
              <a:ahLst/>
              <a:cxnLst/>
              <a:rect l="0" t="0" r="0" b="0"/>
              <a:pathLst>
                <a:path w="15680" h="221100">
                  <a:moveTo>
                    <a:pt x="15679" y="0"/>
                  </a:moveTo>
                  <a:lnTo>
                    <a:pt x="9614" y="34792"/>
                  </a:lnTo>
                  <a:lnTo>
                    <a:pt x="14135" y="93657"/>
                  </a:lnTo>
                  <a:lnTo>
                    <a:pt x="12102" y="133425"/>
                  </a:lnTo>
                  <a:lnTo>
                    <a:pt x="0" y="193956"/>
                  </a:lnTo>
                  <a:lnTo>
                    <a:pt x="5151" y="2210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2990093" y="915979"/>
              <a:ext cx="189514" cy="1"/>
            </a:xfrm>
            <a:custGeom>
              <a:avLst/>
              <a:gdLst/>
              <a:ahLst/>
              <a:cxnLst/>
              <a:rect l="0" t="0" r="0" b="0"/>
              <a:pathLst>
                <a:path w="189514" h="1">
                  <a:moveTo>
                    <a:pt x="189513" y="0"/>
                  </a:moveTo>
                  <a:lnTo>
                    <a:pt x="130896" y="0"/>
                  </a:lnTo>
                  <a:lnTo>
                    <a:pt x="68317" y="0"/>
                  </a:lnTo>
                  <a:lnTo>
                    <a:pt x="15228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3590217" y="768580"/>
              <a:ext cx="610654" cy="42115"/>
            </a:xfrm>
            <a:custGeom>
              <a:avLst/>
              <a:gdLst/>
              <a:ahLst/>
              <a:cxnLst/>
              <a:rect l="0" t="0" r="0" b="0"/>
              <a:pathLst>
                <a:path w="610654" h="42115">
                  <a:moveTo>
                    <a:pt x="610653" y="0"/>
                  </a:moveTo>
                  <a:lnTo>
                    <a:pt x="548560" y="5589"/>
                  </a:lnTo>
                  <a:lnTo>
                    <a:pt x="488770" y="10723"/>
                  </a:lnTo>
                  <a:lnTo>
                    <a:pt x="437929" y="17475"/>
                  </a:lnTo>
                  <a:lnTo>
                    <a:pt x="385821" y="19995"/>
                  </a:lnTo>
                  <a:lnTo>
                    <a:pt x="333336" y="20742"/>
                  </a:lnTo>
                  <a:lnTo>
                    <a:pt x="279571" y="22133"/>
                  </a:lnTo>
                  <a:lnTo>
                    <a:pt x="219707" y="28265"/>
                  </a:lnTo>
                  <a:lnTo>
                    <a:pt x="157515" y="30601"/>
                  </a:lnTo>
                  <a:lnTo>
                    <a:pt x="98144" y="32464"/>
                  </a:lnTo>
                  <a:lnTo>
                    <a:pt x="41743" y="39861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3621803" y="891102"/>
              <a:ext cx="389555" cy="422071"/>
            </a:xfrm>
            <a:custGeom>
              <a:avLst/>
              <a:gdLst/>
              <a:ahLst/>
              <a:cxnLst/>
              <a:rect l="0" t="0" r="0" b="0"/>
              <a:pathLst>
                <a:path w="389555" h="422071">
                  <a:moveTo>
                    <a:pt x="0" y="98576"/>
                  </a:moveTo>
                  <a:lnTo>
                    <a:pt x="9575" y="74530"/>
                  </a:lnTo>
                  <a:lnTo>
                    <a:pt x="44992" y="33394"/>
                  </a:lnTo>
                  <a:lnTo>
                    <a:pt x="74552" y="14402"/>
                  </a:lnTo>
                  <a:lnTo>
                    <a:pt x="105538" y="1366"/>
                  </a:lnTo>
                  <a:lnTo>
                    <a:pt x="129574" y="0"/>
                  </a:lnTo>
                  <a:lnTo>
                    <a:pt x="177543" y="8654"/>
                  </a:lnTo>
                  <a:lnTo>
                    <a:pt x="232964" y="43157"/>
                  </a:lnTo>
                  <a:lnTo>
                    <a:pt x="265599" y="71815"/>
                  </a:lnTo>
                  <a:lnTo>
                    <a:pt x="301669" y="125858"/>
                  </a:lnTo>
                  <a:lnTo>
                    <a:pt x="320288" y="179831"/>
                  </a:lnTo>
                  <a:lnTo>
                    <a:pt x="325179" y="241792"/>
                  </a:lnTo>
                  <a:lnTo>
                    <a:pt x="320556" y="304160"/>
                  </a:lnTo>
                  <a:lnTo>
                    <a:pt x="293568" y="361132"/>
                  </a:lnTo>
                  <a:lnTo>
                    <a:pt x="266479" y="398184"/>
                  </a:lnTo>
                  <a:lnTo>
                    <a:pt x="240004" y="415206"/>
                  </a:lnTo>
                  <a:lnTo>
                    <a:pt x="204343" y="422070"/>
                  </a:lnTo>
                  <a:lnTo>
                    <a:pt x="169731" y="418514"/>
                  </a:lnTo>
                  <a:lnTo>
                    <a:pt x="151085" y="410007"/>
                  </a:lnTo>
                  <a:lnTo>
                    <a:pt x="142837" y="404463"/>
                  </a:lnTo>
                  <a:lnTo>
                    <a:pt x="130554" y="388944"/>
                  </a:lnTo>
                  <a:lnTo>
                    <a:pt x="125640" y="379892"/>
                  </a:lnTo>
                  <a:lnTo>
                    <a:pt x="123300" y="357356"/>
                  </a:lnTo>
                  <a:lnTo>
                    <a:pt x="127330" y="334083"/>
                  </a:lnTo>
                  <a:lnTo>
                    <a:pt x="136919" y="315940"/>
                  </a:lnTo>
                  <a:lnTo>
                    <a:pt x="155219" y="303197"/>
                  </a:lnTo>
                  <a:lnTo>
                    <a:pt x="180120" y="294804"/>
                  </a:lnTo>
                  <a:lnTo>
                    <a:pt x="225854" y="291249"/>
                  </a:lnTo>
                  <a:lnTo>
                    <a:pt x="283822" y="299935"/>
                  </a:lnTo>
                  <a:lnTo>
                    <a:pt x="340333" y="318505"/>
                  </a:lnTo>
                  <a:lnTo>
                    <a:pt x="389554" y="34073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8" name="Freeform 7"/>
          <p:cNvSpPr/>
          <p:nvPr/>
        </p:nvSpPr>
        <p:spPr>
          <a:xfrm>
            <a:off x="2097560" y="978680"/>
            <a:ext cx="292410" cy="305797"/>
          </a:xfrm>
          <a:custGeom>
            <a:avLst/>
            <a:gdLst/>
            <a:ahLst/>
            <a:cxnLst/>
            <a:rect l="0" t="0" r="0" b="0"/>
            <a:pathLst>
              <a:path w="292410" h="305797">
                <a:moveTo>
                  <a:pt x="134481" y="116283"/>
                </a:moveTo>
                <a:lnTo>
                  <a:pt x="134481" y="57667"/>
                </a:lnTo>
                <a:lnTo>
                  <a:pt x="128892" y="22876"/>
                </a:lnTo>
                <a:lnTo>
                  <a:pt x="123736" y="14238"/>
                </a:lnTo>
                <a:lnTo>
                  <a:pt x="108648" y="1520"/>
                </a:lnTo>
                <a:lnTo>
                  <a:pt x="100882" y="0"/>
                </a:lnTo>
                <a:lnTo>
                  <a:pt x="93364" y="1326"/>
                </a:lnTo>
                <a:lnTo>
                  <a:pt x="78772" y="9039"/>
                </a:lnTo>
                <a:lnTo>
                  <a:pt x="57403" y="27705"/>
                </a:lnTo>
                <a:lnTo>
                  <a:pt x="22194" y="74983"/>
                </a:lnTo>
                <a:lnTo>
                  <a:pt x="14386" y="98707"/>
                </a:lnTo>
                <a:lnTo>
                  <a:pt x="1726" y="158639"/>
                </a:lnTo>
                <a:lnTo>
                  <a:pt x="0" y="196943"/>
                </a:lnTo>
                <a:lnTo>
                  <a:pt x="7547" y="231040"/>
                </a:lnTo>
                <a:lnTo>
                  <a:pt x="30466" y="270882"/>
                </a:lnTo>
                <a:lnTo>
                  <a:pt x="37061" y="279011"/>
                </a:lnTo>
                <a:lnTo>
                  <a:pt x="56868" y="288042"/>
                </a:lnTo>
                <a:lnTo>
                  <a:pt x="68701" y="290451"/>
                </a:lnTo>
                <a:lnTo>
                  <a:pt x="78930" y="289717"/>
                </a:lnTo>
                <a:lnTo>
                  <a:pt x="96533" y="282662"/>
                </a:lnTo>
                <a:lnTo>
                  <a:pt x="109037" y="268608"/>
                </a:lnTo>
                <a:lnTo>
                  <a:pt x="142429" y="207428"/>
                </a:lnTo>
                <a:lnTo>
                  <a:pt x="158538" y="154174"/>
                </a:lnTo>
                <a:lnTo>
                  <a:pt x="164579" y="107954"/>
                </a:lnTo>
                <a:lnTo>
                  <a:pt x="165075" y="109560"/>
                </a:lnTo>
                <a:lnTo>
                  <a:pt x="177432" y="162775"/>
                </a:lnTo>
                <a:lnTo>
                  <a:pt x="196388" y="215414"/>
                </a:lnTo>
                <a:lnTo>
                  <a:pt x="229533" y="261948"/>
                </a:lnTo>
                <a:lnTo>
                  <a:pt x="262961" y="291416"/>
                </a:lnTo>
                <a:lnTo>
                  <a:pt x="292409" y="305796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3" name="Group 12"/>
          <p:cNvGrpSpPr/>
          <p:nvPr/>
        </p:nvGrpSpPr>
        <p:grpSpPr>
          <a:xfrm>
            <a:off x="6897195" y="654019"/>
            <a:ext cx="1072879" cy="517854"/>
            <a:chOff x="6897195" y="654019"/>
            <a:chExt cx="1072879" cy="517854"/>
          </a:xfrm>
        </p:grpSpPr>
        <p:sp>
          <p:nvSpPr>
            <p:cNvPr id="9" name="Freeform 8"/>
            <p:cNvSpPr/>
            <p:nvPr/>
          </p:nvSpPr>
          <p:spPr>
            <a:xfrm>
              <a:off x="6897195" y="821025"/>
              <a:ext cx="314827" cy="294996"/>
            </a:xfrm>
            <a:custGeom>
              <a:avLst/>
              <a:gdLst/>
              <a:ahLst/>
              <a:cxnLst/>
              <a:rect l="0" t="0" r="0" b="0"/>
              <a:pathLst>
                <a:path w="314827" h="294996">
                  <a:moveTo>
                    <a:pt x="188484" y="84425"/>
                  </a:moveTo>
                  <a:lnTo>
                    <a:pt x="188484" y="62069"/>
                  </a:lnTo>
                  <a:lnTo>
                    <a:pt x="177305" y="31398"/>
                  </a:lnTo>
                  <a:lnTo>
                    <a:pt x="153586" y="5672"/>
                  </a:lnTo>
                  <a:lnTo>
                    <a:pt x="144162" y="1508"/>
                  </a:lnTo>
                  <a:lnTo>
                    <a:pt x="124331" y="0"/>
                  </a:lnTo>
                  <a:lnTo>
                    <a:pt x="93436" y="5728"/>
                  </a:lnTo>
                  <a:lnTo>
                    <a:pt x="62056" y="20423"/>
                  </a:lnTo>
                  <a:lnTo>
                    <a:pt x="36119" y="45185"/>
                  </a:lnTo>
                  <a:lnTo>
                    <a:pt x="19206" y="74748"/>
                  </a:lnTo>
                  <a:lnTo>
                    <a:pt x="4181" y="124584"/>
                  </a:lnTo>
                  <a:lnTo>
                    <a:pt x="0" y="179489"/>
                  </a:lnTo>
                  <a:lnTo>
                    <a:pt x="1768" y="206224"/>
                  </a:lnTo>
                  <a:lnTo>
                    <a:pt x="10352" y="229805"/>
                  </a:lnTo>
                  <a:lnTo>
                    <a:pt x="25086" y="245745"/>
                  </a:lnTo>
                  <a:lnTo>
                    <a:pt x="33928" y="251633"/>
                  </a:lnTo>
                  <a:lnTo>
                    <a:pt x="68730" y="259920"/>
                  </a:lnTo>
                  <a:lnTo>
                    <a:pt x="91976" y="255620"/>
                  </a:lnTo>
                  <a:lnTo>
                    <a:pt x="135495" y="239384"/>
                  </a:lnTo>
                  <a:lnTo>
                    <a:pt x="150505" y="225826"/>
                  </a:lnTo>
                  <a:lnTo>
                    <a:pt x="180839" y="171156"/>
                  </a:lnTo>
                  <a:lnTo>
                    <a:pt x="190156" y="148709"/>
                  </a:lnTo>
                  <a:lnTo>
                    <a:pt x="191956" y="127034"/>
                  </a:lnTo>
                  <a:lnTo>
                    <a:pt x="190027" y="113891"/>
                  </a:lnTo>
                  <a:lnTo>
                    <a:pt x="188687" y="155448"/>
                  </a:lnTo>
                  <a:lnTo>
                    <a:pt x="194813" y="177992"/>
                  </a:lnTo>
                  <a:lnTo>
                    <a:pt x="218346" y="230498"/>
                  </a:lnTo>
                  <a:lnTo>
                    <a:pt x="257754" y="269792"/>
                  </a:lnTo>
                  <a:lnTo>
                    <a:pt x="285047" y="285708"/>
                  </a:lnTo>
                  <a:lnTo>
                    <a:pt x="314826" y="29499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7317306" y="831751"/>
              <a:ext cx="147399" cy="31586"/>
            </a:xfrm>
            <a:custGeom>
              <a:avLst/>
              <a:gdLst/>
              <a:ahLst/>
              <a:cxnLst/>
              <a:rect l="0" t="0" r="0" b="0"/>
              <a:pathLst>
                <a:path w="147399" h="31586">
                  <a:moveTo>
                    <a:pt x="147398" y="0"/>
                  </a:moveTo>
                  <a:lnTo>
                    <a:pt x="88781" y="14654"/>
                  </a:lnTo>
                  <a:lnTo>
                    <a:pt x="26971" y="28547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7359419" y="959552"/>
              <a:ext cx="157929" cy="9070"/>
            </a:xfrm>
            <a:custGeom>
              <a:avLst/>
              <a:gdLst/>
              <a:ahLst/>
              <a:cxnLst/>
              <a:rect l="0" t="0" r="0" b="0"/>
              <a:pathLst>
                <a:path w="157929" h="9070">
                  <a:moveTo>
                    <a:pt x="157928" y="9069"/>
                  </a:moveTo>
                  <a:lnTo>
                    <a:pt x="99311" y="4"/>
                  </a:lnTo>
                  <a:lnTo>
                    <a:pt x="46307" y="0"/>
                  </a:lnTo>
                  <a:lnTo>
                    <a:pt x="0" y="90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7569989" y="654019"/>
              <a:ext cx="400085" cy="517854"/>
            </a:xfrm>
            <a:custGeom>
              <a:avLst/>
              <a:gdLst/>
              <a:ahLst/>
              <a:cxnLst/>
              <a:rect l="0" t="0" r="0" b="0"/>
              <a:pathLst>
                <a:path w="400085" h="517854">
                  <a:moveTo>
                    <a:pt x="0" y="51390"/>
                  </a:moveTo>
                  <a:lnTo>
                    <a:pt x="5590" y="34622"/>
                  </a:lnTo>
                  <a:lnTo>
                    <a:pt x="17692" y="20151"/>
                  </a:lnTo>
                  <a:lnTo>
                    <a:pt x="25833" y="13016"/>
                  </a:lnTo>
                  <a:lnTo>
                    <a:pt x="47356" y="5089"/>
                  </a:lnTo>
                  <a:lnTo>
                    <a:pt x="99302" y="0"/>
                  </a:lnTo>
                  <a:lnTo>
                    <a:pt x="160689" y="8570"/>
                  </a:lnTo>
                  <a:lnTo>
                    <a:pt x="186061" y="19101"/>
                  </a:lnTo>
                  <a:lnTo>
                    <a:pt x="220076" y="54951"/>
                  </a:lnTo>
                  <a:lnTo>
                    <a:pt x="260671" y="117127"/>
                  </a:lnTo>
                  <a:lnTo>
                    <a:pt x="286520" y="176683"/>
                  </a:lnTo>
                  <a:lnTo>
                    <a:pt x="305161" y="239595"/>
                  </a:lnTo>
                  <a:lnTo>
                    <a:pt x="309567" y="290038"/>
                  </a:lnTo>
                  <a:lnTo>
                    <a:pt x="303463" y="340859"/>
                  </a:lnTo>
                  <a:lnTo>
                    <a:pt x="290921" y="404147"/>
                  </a:lnTo>
                  <a:lnTo>
                    <a:pt x="261537" y="456509"/>
                  </a:lnTo>
                  <a:lnTo>
                    <a:pt x="236850" y="483901"/>
                  </a:lnTo>
                  <a:lnTo>
                    <a:pt x="200940" y="505665"/>
                  </a:lnTo>
                  <a:lnTo>
                    <a:pt x="174315" y="515722"/>
                  </a:lnTo>
                  <a:lnTo>
                    <a:pt x="150003" y="517853"/>
                  </a:lnTo>
                  <a:lnTo>
                    <a:pt x="105800" y="509688"/>
                  </a:lnTo>
                  <a:lnTo>
                    <a:pt x="79441" y="494588"/>
                  </a:lnTo>
                  <a:lnTo>
                    <a:pt x="67283" y="475704"/>
                  </a:lnTo>
                  <a:lnTo>
                    <a:pt x="47335" y="419136"/>
                  </a:lnTo>
                  <a:lnTo>
                    <a:pt x="44435" y="393427"/>
                  </a:lnTo>
                  <a:lnTo>
                    <a:pt x="49385" y="369523"/>
                  </a:lnTo>
                  <a:lnTo>
                    <a:pt x="53980" y="358235"/>
                  </a:lnTo>
                  <a:lnTo>
                    <a:pt x="61724" y="349540"/>
                  </a:lnTo>
                  <a:lnTo>
                    <a:pt x="82805" y="336759"/>
                  </a:lnTo>
                  <a:lnTo>
                    <a:pt x="110892" y="333418"/>
                  </a:lnTo>
                  <a:lnTo>
                    <a:pt x="159589" y="338115"/>
                  </a:lnTo>
                  <a:lnTo>
                    <a:pt x="217268" y="350182"/>
                  </a:lnTo>
                  <a:lnTo>
                    <a:pt x="276928" y="379472"/>
                  </a:lnTo>
                  <a:lnTo>
                    <a:pt x="335945" y="421729"/>
                  </a:lnTo>
                  <a:lnTo>
                    <a:pt x="388402" y="463414"/>
                  </a:lnTo>
                  <a:lnTo>
                    <a:pt x="400084" y="47253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4" name="Freeform 13"/>
          <p:cNvSpPr/>
          <p:nvPr/>
        </p:nvSpPr>
        <p:spPr>
          <a:xfrm>
            <a:off x="2474197" y="652766"/>
            <a:ext cx="386521" cy="555200"/>
          </a:xfrm>
          <a:custGeom>
            <a:avLst/>
            <a:gdLst/>
            <a:ahLst/>
            <a:cxnLst/>
            <a:rect l="0" t="0" r="0" b="0"/>
            <a:pathLst>
              <a:path w="386521" h="555200">
                <a:moveTo>
                  <a:pt x="0" y="0"/>
                </a:moveTo>
                <a:lnTo>
                  <a:pt x="7235" y="27556"/>
                </a:lnTo>
                <a:lnTo>
                  <a:pt x="9878" y="86899"/>
                </a:lnTo>
                <a:lnTo>
                  <a:pt x="13455" y="137662"/>
                </a:lnTo>
                <a:lnTo>
                  <a:pt x="18804" y="192867"/>
                </a:lnTo>
                <a:lnTo>
                  <a:pt x="20389" y="253678"/>
                </a:lnTo>
                <a:lnTo>
                  <a:pt x="20859" y="313030"/>
                </a:lnTo>
                <a:lnTo>
                  <a:pt x="26607" y="374309"/>
                </a:lnTo>
                <a:lnTo>
                  <a:pt x="23366" y="435850"/>
                </a:lnTo>
                <a:lnTo>
                  <a:pt x="21513" y="494279"/>
                </a:lnTo>
                <a:lnTo>
                  <a:pt x="20089" y="514478"/>
                </a:lnTo>
                <a:lnTo>
                  <a:pt x="18072" y="514951"/>
                </a:lnTo>
                <a:lnTo>
                  <a:pt x="15557" y="511757"/>
                </a:lnTo>
                <a:lnTo>
                  <a:pt x="12018" y="479315"/>
                </a:lnTo>
                <a:lnTo>
                  <a:pt x="19228" y="423186"/>
                </a:lnTo>
                <a:lnTo>
                  <a:pt x="31917" y="363226"/>
                </a:lnTo>
                <a:lnTo>
                  <a:pt x="35316" y="350945"/>
                </a:lnTo>
                <a:lnTo>
                  <a:pt x="51570" y="331061"/>
                </a:lnTo>
                <a:lnTo>
                  <a:pt x="105144" y="291905"/>
                </a:lnTo>
                <a:lnTo>
                  <a:pt x="150490" y="266454"/>
                </a:lnTo>
                <a:lnTo>
                  <a:pt x="176849" y="259974"/>
                </a:lnTo>
                <a:lnTo>
                  <a:pt x="235018" y="265346"/>
                </a:lnTo>
                <a:lnTo>
                  <a:pt x="279035" y="277493"/>
                </a:lnTo>
                <a:lnTo>
                  <a:pt x="342288" y="310500"/>
                </a:lnTo>
                <a:lnTo>
                  <a:pt x="368270" y="338445"/>
                </a:lnTo>
                <a:lnTo>
                  <a:pt x="379315" y="358651"/>
                </a:lnTo>
                <a:lnTo>
                  <a:pt x="386520" y="400935"/>
                </a:lnTo>
                <a:lnTo>
                  <a:pt x="383066" y="444919"/>
                </a:lnTo>
                <a:lnTo>
                  <a:pt x="369044" y="481998"/>
                </a:lnTo>
                <a:lnTo>
                  <a:pt x="344482" y="515211"/>
                </a:lnTo>
                <a:lnTo>
                  <a:pt x="314978" y="536101"/>
                </a:lnTo>
                <a:lnTo>
                  <a:pt x="265162" y="552470"/>
                </a:lnTo>
                <a:lnTo>
                  <a:pt x="222975" y="555199"/>
                </a:lnTo>
                <a:lnTo>
                  <a:pt x="173951" y="547949"/>
                </a:lnTo>
                <a:lnTo>
                  <a:pt x="123550" y="532673"/>
                </a:lnTo>
                <a:lnTo>
                  <a:pt x="63170" y="515897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9" name="Group 18"/>
          <p:cNvGrpSpPr/>
          <p:nvPr/>
        </p:nvGrpSpPr>
        <p:grpSpPr>
          <a:xfrm>
            <a:off x="6938356" y="1221305"/>
            <a:ext cx="1111967" cy="568540"/>
            <a:chOff x="6938356" y="1221305"/>
            <a:chExt cx="1111967" cy="568540"/>
          </a:xfrm>
        </p:grpSpPr>
        <p:sp>
          <p:nvSpPr>
            <p:cNvPr id="15" name="Freeform 14"/>
            <p:cNvSpPr/>
            <p:nvPr/>
          </p:nvSpPr>
          <p:spPr>
            <a:xfrm>
              <a:off x="6938356" y="1263419"/>
              <a:ext cx="255690" cy="453834"/>
            </a:xfrm>
            <a:custGeom>
              <a:avLst/>
              <a:gdLst/>
              <a:ahLst/>
              <a:cxnLst/>
              <a:rect l="0" t="0" r="0" b="0"/>
              <a:pathLst>
                <a:path w="255690" h="453834">
                  <a:moveTo>
                    <a:pt x="42038" y="0"/>
                  </a:moveTo>
                  <a:lnTo>
                    <a:pt x="25249" y="63450"/>
                  </a:lnTo>
                  <a:lnTo>
                    <a:pt x="22246" y="110957"/>
                  </a:lnTo>
                  <a:lnTo>
                    <a:pt x="24350" y="173173"/>
                  </a:lnTo>
                  <a:lnTo>
                    <a:pt x="30095" y="225540"/>
                  </a:lnTo>
                  <a:lnTo>
                    <a:pt x="31089" y="278177"/>
                  </a:lnTo>
                  <a:lnTo>
                    <a:pt x="31385" y="332637"/>
                  </a:lnTo>
                  <a:lnTo>
                    <a:pt x="24249" y="387800"/>
                  </a:lnTo>
                  <a:lnTo>
                    <a:pt x="15822" y="450877"/>
                  </a:lnTo>
                  <a:lnTo>
                    <a:pt x="12862" y="453833"/>
                  </a:lnTo>
                  <a:lnTo>
                    <a:pt x="9719" y="451124"/>
                  </a:lnTo>
                  <a:lnTo>
                    <a:pt x="6454" y="444639"/>
                  </a:lnTo>
                  <a:lnTo>
                    <a:pt x="1214" y="384968"/>
                  </a:lnTo>
                  <a:lnTo>
                    <a:pt x="306" y="334253"/>
                  </a:lnTo>
                  <a:lnTo>
                    <a:pt x="0" y="274603"/>
                  </a:lnTo>
                  <a:lnTo>
                    <a:pt x="2297" y="248388"/>
                  </a:lnTo>
                  <a:lnTo>
                    <a:pt x="11118" y="228938"/>
                  </a:lnTo>
                  <a:lnTo>
                    <a:pt x="25956" y="215614"/>
                  </a:lnTo>
                  <a:lnTo>
                    <a:pt x="64077" y="197529"/>
                  </a:lnTo>
                  <a:lnTo>
                    <a:pt x="106149" y="197477"/>
                  </a:lnTo>
                  <a:lnTo>
                    <a:pt x="144482" y="210460"/>
                  </a:lnTo>
                  <a:lnTo>
                    <a:pt x="199592" y="245723"/>
                  </a:lnTo>
                  <a:lnTo>
                    <a:pt x="236416" y="284974"/>
                  </a:lnTo>
                  <a:lnTo>
                    <a:pt x="253399" y="321653"/>
                  </a:lnTo>
                  <a:lnTo>
                    <a:pt x="255689" y="348458"/>
                  </a:lnTo>
                  <a:lnTo>
                    <a:pt x="251638" y="373629"/>
                  </a:lnTo>
                  <a:lnTo>
                    <a:pt x="242038" y="392615"/>
                  </a:lnTo>
                  <a:lnTo>
                    <a:pt x="217890" y="416458"/>
                  </a:lnTo>
                  <a:lnTo>
                    <a:pt x="195454" y="424908"/>
                  </a:lnTo>
                  <a:lnTo>
                    <a:pt x="142921" y="430333"/>
                  </a:lnTo>
                  <a:lnTo>
                    <a:pt x="101435" y="420095"/>
                  </a:lnTo>
                  <a:lnTo>
                    <a:pt x="42038" y="3895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7306777" y="1379233"/>
              <a:ext cx="221100" cy="10529"/>
            </a:xfrm>
            <a:custGeom>
              <a:avLst/>
              <a:gdLst/>
              <a:ahLst/>
              <a:cxnLst/>
              <a:rect l="0" t="0" r="0" b="0"/>
              <a:pathLst>
                <a:path w="221100" h="10529">
                  <a:moveTo>
                    <a:pt x="221099" y="10528"/>
                  </a:moveTo>
                  <a:lnTo>
                    <a:pt x="178407" y="7409"/>
                  </a:lnTo>
                  <a:lnTo>
                    <a:pt x="119989" y="1463"/>
                  </a:lnTo>
                  <a:lnTo>
                    <a:pt x="66878" y="433"/>
                  </a:lnTo>
                  <a:lnTo>
                    <a:pt x="37912" y="19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7327834" y="1516103"/>
              <a:ext cx="221100" cy="10530"/>
            </a:xfrm>
            <a:custGeom>
              <a:avLst/>
              <a:gdLst/>
              <a:ahLst/>
              <a:cxnLst/>
              <a:rect l="0" t="0" r="0" b="0"/>
              <a:pathLst>
                <a:path w="221100" h="10530">
                  <a:moveTo>
                    <a:pt x="221099" y="10529"/>
                  </a:moveTo>
                  <a:lnTo>
                    <a:pt x="172168" y="10529"/>
                  </a:lnTo>
                  <a:lnTo>
                    <a:pt x="113037" y="4940"/>
                  </a:lnTo>
                  <a:lnTo>
                    <a:pt x="56297" y="97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7623216" y="1221305"/>
              <a:ext cx="427107" cy="568540"/>
            </a:xfrm>
            <a:custGeom>
              <a:avLst/>
              <a:gdLst/>
              <a:ahLst/>
              <a:cxnLst/>
              <a:rect l="0" t="0" r="0" b="0"/>
              <a:pathLst>
                <a:path w="427107" h="568540">
                  <a:moveTo>
                    <a:pt x="325799" y="0"/>
                  </a:moveTo>
                  <a:lnTo>
                    <a:pt x="267182" y="0"/>
                  </a:lnTo>
                  <a:lnTo>
                    <a:pt x="205773" y="8406"/>
                  </a:lnTo>
                  <a:lnTo>
                    <a:pt x="147370" y="21331"/>
                  </a:lnTo>
                  <a:lnTo>
                    <a:pt x="85184" y="29560"/>
                  </a:lnTo>
                  <a:lnTo>
                    <a:pt x="27320" y="40761"/>
                  </a:lnTo>
                  <a:lnTo>
                    <a:pt x="7528" y="51651"/>
                  </a:lnTo>
                  <a:lnTo>
                    <a:pt x="2484" y="59001"/>
                  </a:lnTo>
                  <a:lnTo>
                    <a:pt x="0" y="76526"/>
                  </a:lnTo>
                  <a:lnTo>
                    <a:pt x="1871" y="124777"/>
                  </a:lnTo>
                  <a:lnTo>
                    <a:pt x="23150" y="187690"/>
                  </a:lnTo>
                  <a:lnTo>
                    <a:pt x="29277" y="194147"/>
                  </a:lnTo>
                  <a:lnTo>
                    <a:pt x="36871" y="197281"/>
                  </a:lnTo>
                  <a:lnTo>
                    <a:pt x="45443" y="198202"/>
                  </a:lnTo>
                  <a:lnTo>
                    <a:pt x="106140" y="180013"/>
                  </a:lnTo>
                  <a:lnTo>
                    <a:pt x="161137" y="170739"/>
                  </a:lnTo>
                  <a:lnTo>
                    <a:pt x="218231" y="178483"/>
                  </a:lnTo>
                  <a:lnTo>
                    <a:pt x="275263" y="201329"/>
                  </a:lnTo>
                  <a:lnTo>
                    <a:pt x="336512" y="233935"/>
                  </a:lnTo>
                  <a:lnTo>
                    <a:pt x="372889" y="260159"/>
                  </a:lnTo>
                  <a:lnTo>
                    <a:pt x="402604" y="297445"/>
                  </a:lnTo>
                  <a:lnTo>
                    <a:pt x="421606" y="335227"/>
                  </a:lnTo>
                  <a:lnTo>
                    <a:pt x="427106" y="376057"/>
                  </a:lnTo>
                  <a:lnTo>
                    <a:pt x="420677" y="417791"/>
                  </a:lnTo>
                  <a:lnTo>
                    <a:pt x="403304" y="458622"/>
                  </a:lnTo>
                  <a:lnTo>
                    <a:pt x="374110" y="493467"/>
                  </a:lnTo>
                  <a:lnTo>
                    <a:pt x="329455" y="523679"/>
                  </a:lnTo>
                  <a:lnTo>
                    <a:pt x="279179" y="541079"/>
                  </a:lnTo>
                  <a:lnTo>
                    <a:pt x="216028" y="557439"/>
                  </a:lnTo>
                  <a:lnTo>
                    <a:pt x="154413" y="567077"/>
                  </a:lnTo>
                  <a:lnTo>
                    <a:pt x="136287" y="56853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0" name="Freeform 19"/>
          <p:cNvSpPr/>
          <p:nvPr/>
        </p:nvSpPr>
        <p:spPr>
          <a:xfrm>
            <a:off x="3677327" y="364371"/>
            <a:ext cx="291917" cy="348774"/>
          </a:xfrm>
          <a:custGeom>
            <a:avLst/>
            <a:gdLst/>
            <a:ahLst/>
            <a:cxnLst/>
            <a:rect l="0" t="0" r="0" b="0"/>
            <a:pathLst>
              <a:path w="291917" h="348774">
                <a:moveTo>
                  <a:pt x="228745" y="14654"/>
                </a:moveTo>
                <a:lnTo>
                  <a:pt x="184783" y="0"/>
                </a:lnTo>
                <a:lnTo>
                  <a:pt x="148909" y="1084"/>
                </a:lnTo>
                <a:lnTo>
                  <a:pt x="103271" y="13100"/>
                </a:lnTo>
                <a:lnTo>
                  <a:pt x="60461" y="39910"/>
                </a:lnTo>
                <a:lnTo>
                  <a:pt x="23799" y="78655"/>
                </a:lnTo>
                <a:lnTo>
                  <a:pt x="6843" y="109657"/>
                </a:lnTo>
                <a:lnTo>
                  <a:pt x="0" y="152248"/>
                </a:lnTo>
                <a:lnTo>
                  <a:pt x="3561" y="196323"/>
                </a:lnTo>
                <a:lnTo>
                  <a:pt x="30014" y="258896"/>
                </a:lnTo>
                <a:lnTo>
                  <a:pt x="57039" y="302196"/>
                </a:lnTo>
                <a:lnTo>
                  <a:pt x="83503" y="325890"/>
                </a:lnTo>
                <a:lnTo>
                  <a:pt x="119160" y="342139"/>
                </a:lnTo>
                <a:lnTo>
                  <a:pt x="159361" y="348773"/>
                </a:lnTo>
                <a:lnTo>
                  <a:pt x="200908" y="345149"/>
                </a:lnTo>
                <a:lnTo>
                  <a:pt x="254529" y="326209"/>
                </a:lnTo>
                <a:lnTo>
                  <a:pt x="291916" y="309452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6" name="Group 25"/>
          <p:cNvGrpSpPr/>
          <p:nvPr/>
        </p:nvGrpSpPr>
        <p:grpSpPr>
          <a:xfrm>
            <a:off x="6825170" y="1937243"/>
            <a:ext cx="1319509" cy="477514"/>
            <a:chOff x="6825170" y="1937243"/>
            <a:chExt cx="1319509" cy="477514"/>
          </a:xfrm>
        </p:grpSpPr>
        <p:sp>
          <p:nvSpPr>
            <p:cNvPr id="21" name="Freeform 20"/>
            <p:cNvSpPr/>
            <p:nvPr/>
          </p:nvSpPr>
          <p:spPr>
            <a:xfrm>
              <a:off x="6825170" y="1967901"/>
              <a:ext cx="292095" cy="411540"/>
            </a:xfrm>
            <a:custGeom>
              <a:avLst/>
              <a:gdLst/>
              <a:ahLst/>
              <a:cxnLst/>
              <a:rect l="0" t="0" r="0" b="0"/>
              <a:pathLst>
                <a:path w="292095" h="411540">
                  <a:moveTo>
                    <a:pt x="292094" y="64099"/>
                  </a:moveTo>
                  <a:lnTo>
                    <a:pt x="292094" y="41742"/>
                  </a:lnTo>
                  <a:lnTo>
                    <a:pt x="287415" y="32816"/>
                  </a:lnTo>
                  <a:lnTo>
                    <a:pt x="269738" y="16660"/>
                  </a:lnTo>
                  <a:lnTo>
                    <a:pt x="233477" y="0"/>
                  </a:lnTo>
                  <a:lnTo>
                    <a:pt x="206770" y="905"/>
                  </a:lnTo>
                  <a:lnTo>
                    <a:pt x="168547" y="14569"/>
                  </a:lnTo>
                  <a:lnTo>
                    <a:pt x="107412" y="54197"/>
                  </a:lnTo>
                  <a:lnTo>
                    <a:pt x="50426" y="109163"/>
                  </a:lnTo>
                  <a:lnTo>
                    <a:pt x="21959" y="160088"/>
                  </a:lnTo>
                  <a:lnTo>
                    <a:pt x="6423" y="209393"/>
                  </a:lnTo>
                  <a:lnTo>
                    <a:pt x="0" y="261047"/>
                  </a:lnTo>
                  <a:lnTo>
                    <a:pt x="3687" y="302218"/>
                  </a:lnTo>
                  <a:lnTo>
                    <a:pt x="12225" y="322398"/>
                  </a:lnTo>
                  <a:lnTo>
                    <a:pt x="36770" y="354416"/>
                  </a:lnTo>
                  <a:lnTo>
                    <a:pt x="72553" y="382102"/>
                  </a:lnTo>
                  <a:lnTo>
                    <a:pt x="129432" y="403879"/>
                  </a:lnTo>
                  <a:lnTo>
                    <a:pt x="185160" y="410530"/>
                  </a:lnTo>
                  <a:lnTo>
                    <a:pt x="197337" y="41153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7327834" y="2053057"/>
              <a:ext cx="136871" cy="21058"/>
            </a:xfrm>
            <a:custGeom>
              <a:avLst/>
              <a:gdLst/>
              <a:ahLst/>
              <a:cxnLst/>
              <a:rect l="0" t="0" r="0" b="0"/>
              <a:pathLst>
                <a:path w="136871" h="21058">
                  <a:moveTo>
                    <a:pt x="136870" y="0"/>
                  </a:moveTo>
                  <a:lnTo>
                    <a:pt x="78253" y="5589"/>
                  </a:lnTo>
                  <a:lnTo>
                    <a:pt x="24776" y="18211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7359419" y="2221513"/>
              <a:ext cx="168458" cy="10529"/>
            </a:xfrm>
            <a:custGeom>
              <a:avLst/>
              <a:gdLst/>
              <a:ahLst/>
              <a:cxnLst/>
              <a:rect l="0" t="0" r="0" b="0"/>
              <a:pathLst>
                <a:path w="168458" h="10529">
                  <a:moveTo>
                    <a:pt x="168457" y="0"/>
                  </a:moveTo>
                  <a:lnTo>
                    <a:pt x="106364" y="5589"/>
                  </a:lnTo>
                  <a:lnTo>
                    <a:pt x="54979" y="9552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7654218" y="1937243"/>
              <a:ext cx="31586" cy="410612"/>
            </a:xfrm>
            <a:custGeom>
              <a:avLst/>
              <a:gdLst/>
              <a:ahLst/>
              <a:cxnLst/>
              <a:rect l="0" t="0" r="0" b="0"/>
              <a:pathLst>
                <a:path w="31586" h="410612">
                  <a:moveTo>
                    <a:pt x="31585" y="0"/>
                  </a:moveTo>
                  <a:lnTo>
                    <a:pt x="14796" y="63450"/>
                  </a:lnTo>
                  <a:lnTo>
                    <a:pt x="11371" y="124664"/>
                  </a:lnTo>
                  <a:lnTo>
                    <a:pt x="10778" y="177318"/>
                  </a:lnTo>
                  <a:lnTo>
                    <a:pt x="10602" y="235423"/>
                  </a:lnTo>
                  <a:lnTo>
                    <a:pt x="7431" y="288514"/>
                  </a:lnTo>
                  <a:lnTo>
                    <a:pt x="2202" y="348698"/>
                  </a:lnTo>
                  <a:lnTo>
                    <a:pt x="0" y="4106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7844411" y="2000414"/>
              <a:ext cx="300268" cy="414343"/>
            </a:xfrm>
            <a:custGeom>
              <a:avLst/>
              <a:gdLst/>
              <a:ahLst/>
              <a:cxnLst/>
              <a:rect l="0" t="0" r="0" b="0"/>
              <a:pathLst>
                <a:path w="300268" h="414343">
                  <a:moveTo>
                    <a:pt x="115133" y="31586"/>
                  </a:moveTo>
                  <a:lnTo>
                    <a:pt x="60046" y="92262"/>
                  </a:lnTo>
                  <a:lnTo>
                    <a:pt x="29469" y="144783"/>
                  </a:lnTo>
                  <a:lnTo>
                    <a:pt x="10951" y="197099"/>
                  </a:lnTo>
                  <a:lnTo>
                    <a:pt x="2765" y="236994"/>
                  </a:lnTo>
                  <a:lnTo>
                    <a:pt x="0" y="297288"/>
                  </a:lnTo>
                  <a:lnTo>
                    <a:pt x="10699" y="340119"/>
                  </a:lnTo>
                  <a:lnTo>
                    <a:pt x="28688" y="376857"/>
                  </a:lnTo>
                  <a:lnTo>
                    <a:pt x="45127" y="392880"/>
                  </a:lnTo>
                  <a:lnTo>
                    <a:pt x="77234" y="408477"/>
                  </a:lnTo>
                  <a:lnTo>
                    <a:pt x="102968" y="414342"/>
                  </a:lnTo>
                  <a:lnTo>
                    <a:pt x="143764" y="409897"/>
                  </a:lnTo>
                  <a:lnTo>
                    <a:pt x="183148" y="394282"/>
                  </a:lnTo>
                  <a:lnTo>
                    <a:pt x="226226" y="361177"/>
                  </a:lnTo>
                  <a:lnTo>
                    <a:pt x="262509" y="315362"/>
                  </a:lnTo>
                  <a:lnTo>
                    <a:pt x="284882" y="268006"/>
                  </a:lnTo>
                  <a:lnTo>
                    <a:pt x="298271" y="218099"/>
                  </a:lnTo>
                  <a:lnTo>
                    <a:pt x="300267" y="155602"/>
                  </a:lnTo>
                  <a:lnTo>
                    <a:pt x="289700" y="107716"/>
                  </a:lnTo>
                  <a:lnTo>
                    <a:pt x="271752" y="70130"/>
                  </a:lnTo>
                  <a:lnTo>
                    <a:pt x="248496" y="44176"/>
                  </a:lnTo>
                  <a:lnTo>
                    <a:pt x="203607" y="14445"/>
                  </a:lnTo>
                  <a:lnTo>
                    <a:pt x="16777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1" name="Group 40"/>
          <p:cNvGrpSpPr/>
          <p:nvPr/>
        </p:nvGrpSpPr>
        <p:grpSpPr>
          <a:xfrm>
            <a:off x="1051688" y="2168870"/>
            <a:ext cx="3433453" cy="1010737"/>
            <a:chOff x="1051688" y="2168870"/>
            <a:chExt cx="3433453" cy="1010737"/>
          </a:xfrm>
        </p:grpSpPr>
        <p:sp>
          <p:nvSpPr>
            <p:cNvPr id="27" name="Freeform 26"/>
            <p:cNvSpPr/>
            <p:nvPr/>
          </p:nvSpPr>
          <p:spPr>
            <a:xfrm>
              <a:off x="1051688" y="2583130"/>
              <a:ext cx="388137" cy="596477"/>
            </a:xfrm>
            <a:custGeom>
              <a:avLst/>
              <a:gdLst/>
              <a:ahLst/>
              <a:cxnLst/>
              <a:rect l="0" t="0" r="0" b="0"/>
              <a:pathLst>
                <a:path w="388137" h="596477">
                  <a:moveTo>
                    <a:pt x="85389" y="17408"/>
                  </a:moveTo>
                  <a:lnTo>
                    <a:pt x="25796" y="66907"/>
                  </a:lnTo>
                  <a:lnTo>
                    <a:pt x="4691" y="87707"/>
                  </a:lnTo>
                  <a:lnTo>
                    <a:pt x="1175" y="88840"/>
                  </a:lnTo>
                  <a:lnTo>
                    <a:pt x="0" y="86087"/>
                  </a:lnTo>
                  <a:lnTo>
                    <a:pt x="387" y="80741"/>
                  </a:lnTo>
                  <a:lnTo>
                    <a:pt x="7056" y="68563"/>
                  </a:lnTo>
                  <a:lnTo>
                    <a:pt x="27085" y="48553"/>
                  </a:lnTo>
                  <a:lnTo>
                    <a:pt x="55246" y="30926"/>
                  </a:lnTo>
                  <a:lnTo>
                    <a:pt x="107806" y="4717"/>
                  </a:lnTo>
                  <a:lnTo>
                    <a:pt x="145324" y="0"/>
                  </a:lnTo>
                  <a:lnTo>
                    <a:pt x="200777" y="11332"/>
                  </a:lnTo>
                  <a:lnTo>
                    <a:pt x="227073" y="26787"/>
                  </a:lnTo>
                  <a:lnTo>
                    <a:pt x="249682" y="57362"/>
                  </a:lnTo>
                  <a:lnTo>
                    <a:pt x="260021" y="96057"/>
                  </a:lnTo>
                  <a:lnTo>
                    <a:pt x="257495" y="131569"/>
                  </a:lnTo>
                  <a:lnTo>
                    <a:pt x="249228" y="150425"/>
                  </a:lnTo>
                  <a:lnTo>
                    <a:pt x="224857" y="181594"/>
                  </a:lnTo>
                  <a:lnTo>
                    <a:pt x="194957" y="205601"/>
                  </a:lnTo>
                  <a:lnTo>
                    <a:pt x="194699" y="204871"/>
                  </a:lnTo>
                  <a:lnTo>
                    <a:pt x="196867" y="202045"/>
                  </a:lnTo>
                  <a:lnTo>
                    <a:pt x="222275" y="198068"/>
                  </a:lnTo>
                  <a:lnTo>
                    <a:pt x="274904" y="208066"/>
                  </a:lnTo>
                  <a:lnTo>
                    <a:pt x="294790" y="215619"/>
                  </a:lnTo>
                  <a:lnTo>
                    <a:pt x="339537" y="246209"/>
                  </a:lnTo>
                  <a:lnTo>
                    <a:pt x="353542" y="269226"/>
                  </a:lnTo>
                  <a:lnTo>
                    <a:pt x="377654" y="326073"/>
                  </a:lnTo>
                  <a:lnTo>
                    <a:pt x="388136" y="383532"/>
                  </a:lnTo>
                  <a:lnTo>
                    <a:pt x="387086" y="446875"/>
                  </a:lnTo>
                  <a:lnTo>
                    <a:pt x="375992" y="487419"/>
                  </a:lnTo>
                  <a:lnTo>
                    <a:pt x="354768" y="521659"/>
                  </a:lnTo>
                  <a:lnTo>
                    <a:pt x="316155" y="559080"/>
                  </a:lnTo>
                  <a:lnTo>
                    <a:pt x="279586" y="581756"/>
                  </a:lnTo>
                  <a:lnTo>
                    <a:pt x="233526" y="592114"/>
                  </a:lnTo>
                  <a:lnTo>
                    <a:pt x="172126" y="595902"/>
                  </a:lnTo>
                  <a:lnTo>
                    <a:pt x="159089" y="59647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1663502" y="2853222"/>
              <a:ext cx="84229" cy="84229"/>
            </a:xfrm>
            <a:custGeom>
              <a:avLst/>
              <a:gdLst/>
              <a:ahLst/>
              <a:cxnLst/>
              <a:rect l="0" t="0" r="0" b="0"/>
              <a:pathLst>
                <a:path w="84229" h="84229">
                  <a:moveTo>
                    <a:pt x="84228" y="0"/>
                  </a:moveTo>
                  <a:lnTo>
                    <a:pt x="61871" y="5590"/>
                  </a:lnTo>
                  <a:lnTo>
                    <a:pt x="54116" y="10746"/>
                  </a:lnTo>
                  <a:lnTo>
                    <a:pt x="13221" y="62876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1674031" y="2863751"/>
              <a:ext cx="84229" cy="73700"/>
            </a:xfrm>
            <a:custGeom>
              <a:avLst/>
              <a:gdLst/>
              <a:ahLst/>
              <a:cxnLst/>
              <a:rect l="0" t="0" r="0" b="0"/>
              <a:pathLst>
                <a:path w="84229" h="73700">
                  <a:moveTo>
                    <a:pt x="84228" y="73699"/>
                  </a:moveTo>
                  <a:lnTo>
                    <a:pt x="24635" y="2420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1922063" y="2691310"/>
              <a:ext cx="309979" cy="472715"/>
            </a:xfrm>
            <a:custGeom>
              <a:avLst/>
              <a:gdLst/>
              <a:ahLst/>
              <a:cxnLst/>
              <a:rect l="0" t="0" r="0" b="0"/>
              <a:pathLst>
                <a:path w="309979" h="472715">
                  <a:moveTo>
                    <a:pt x="25709" y="46099"/>
                  </a:moveTo>
                  <a:lnTo>
                    <a:pt x="31298" y="29331"/>
                  </a:lnTo>
                  <a:lnTo>
                    <a:pt x="43400" y="17980"/>
                  </a:lnTo>
                  <a:lnTo>
                    <a:pt x="79766" y="1160"/>
                  </a:lnTo>
                  <a:lnTo>
                    <a:pt x="103156" y="0"/>
                  </a:lnTo>
                  <a:lnTo>
                    <a:pt x="126810" y="4553"/>
                  </a:lnTo>
                  <a:lnTo>
                    <a:pt x="153281" y="20271"/>
                  </a:lnTo>
                  <a:lnTo>
                    <a:pt x="168585" y="33060"/>
                  </a:lnTo>
                  <a:lnTo>
                    <a:pt x="202558" y="88917"/>
                  </a:lnTo>
                  <a:lnTo>
                    <a:pt x="217058" y="120007"/>
                  </a:lnTo>
                  <a:lnTo>
                    <a:pt x="218768" y="140948"/>
                  </a:lnTo>
                  <a:lnTo>
                    <a:pt x="217967" y="161954"/>
                  </a:lnTo>
                  <a:lnTo>
                    <a:pt x="230083" y="220150"/>
                  </a:lnTo>
                  <a:lnTo>
                    <a:pt x="235055" y="275798"/>
                  </a:lnTo>
                  <a:lnTo>
                    <a:pt x="232917" y="335663"/>
                  </a:lnTo>
                  <a:lnTo>
                    <a:pt x="221635" y="370932"/>
                  </a:lnTo>
                  <a:lnTo>
                    <a:pt x="183275" y="432397"/>
                  </a:lnTo>
                  <a:lnTo>
                    <a:pt x="149900" y="463086"/>
                  </a:lnTo>
                  <a:lnTo>
                    <a:pt x="123798" y="471242"/>
                  </a:lnTo>
                  <a:lnTo>
                    <a:pt x="82458" y="472714"/>
                  </a:lnTo>
                  <a:lnTo>
                    <a:pt x="60289" y="467333"/>
                  </a:lnTo>
                  <a:lnTo>
                    <a:pt x="13957" y="438251"/>
                  </a:lnTo>
                  <a:lnTo>
                    <a:pt x="7346" y="429196"/>
                  </a:lnTo>
                  <a:lnTo>
                    <a:pt x="0" y="406657"/>
                  </a:lnTo>
                  <a:lnTo>
                    <a:pt x="1550" y="395266"/>
                  </a:lnTo>
                  <a:lnTo>
                    <a:pt x="12632" y="373250"/>
                  </a:lnTo>
                  <a:lnTo>
                    <a:pt x="29255" y="358006"/>
                  </a:lnTo>
                  <a:lnTo>
                    <a:pt x="68523" y="338687"/>
                  </a:lnTo>
                  <a:lnTo>
                    <a:pt x="125716" y="332012"/>
                  </a:lnTo>
                  <a:lnTo>
                    <a:pt x="186406" y="333812"/>
                  </a:lnTo>
                  <a:lnTo>
                    <a:pt x="243195" y="345087"/>
                  </a:lnTo>
                  <a:lnTo>
                    <a:pt x="292735" y="362043"/>
                  </a:lnTo>
                  <a:lnTo>
                    <a:pt x="309978" y="37248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2411026" y="2821637"/>
              <a:ext cx="115814" cy="94757"/>
            </a:xfrm>
            <a:custGeom>
              <a:avLst/>
              <a:gdLst/>
              <a:ahLst/>
              <a:cxnLst/>
              <a:rect l="0" t="0" r="0" b="0"/>
              <a:pathLst>
                <a:path w="115814" h="94757">
                  <a:moveTo>
                    <a:pt x="115813" y="0"/>
                  </a:moveTo>
                  <a:lnTo>
                    <a:pt x="97832" y="15641"/>
                  </a:lnTo>
                  <a:lnTo>
                    <a:pt x="42629" y="39607"/>
                  </a:lnTo>
                  <a:lnTo>
                    <a:pt x="26355" y="51138"/>
                  </a:lnTo>
                  <a:lnTo>
                    <a:pt x="14443" y="67182"/>
                  </a:lnTo>
                  <a:lnTo>
                    <a:pt x="0" y="947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2421554" y="2790051"/>
              <a:ext cx="105286" cy="115815"/>
            </a:xfrm>
            <a:custGeom>
              <a:avLst/>
              <a:gdLst/>
              <a:ahLst/>
              <a:cxnLst/>
              <a:rect l="0" t="0" r="0" b="0"/>
              <a:pathLst>
                <a:path w="105286" h="115815">
                  <a:moveTo>
                    <a:pt x="105285" y="115814"/>
                  </a:moveTo>
                  <a:lnTo>
                    <a:pt x="70538" y="78727"/>
                  </a:lnTo>
                  <a:lnTo>
                    <a:pt x="38463" y="3086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2674127" y="2617903"/>
              <a:ext cx="383954" cy="518555"/>
            </a:xfrm>
            <a:custGeom>
              <a:avLst/>
              <a:gdLst/>
              <a:ahLst/>
              <a:cxnLst/>
              <a:rect l="0" t="0" r="0" b="0"/>
              <a:pathLst>
                <a:path w="383954" h="518555">
                  <a:moveTo>
                    <a:pt x="242267" y="24750"/>
                  </a:moveTo>
                  <a:lnTo>
                    <a:pt x="183650" y="24750"/>
                  </a:lnTo>
                  <a:lnTo>
                    <a:pt x="129476" y="23580"/>
                  </a:lnTo>
                  <a:lnTo>
                    <a:pt x="76834" y="13297"/>
                  </a:lnTo>
                  <a:lnTo>
                    <a:pt x="32294" y="0"/>
                  </a:lnTo>
                  <a:lnTo>
                    <a:pt x="22736" y="61"/>
                  </a:lnTo>
                  <a:lnTo>
                    <a:pt x="5877" y="6368"/>
                  </a:lnTo>
                  <a:lnTo>
                    <a:pt x="1616" y="12495"/>
                  </a:lnTo>
                  <a:lnTo>
                    <a:pt x="0" y="28662"/>
                  </a:lnTo>
                  <a:lnTo>
                    <a:pt x="14755" y="88264"/>
                  </a:lnTo>
                  <a:lnTo>
                    <a:pt x="24857" y="125197"/>
                  </a:lnTo>
                  <a:lnTo>
                    <a:pt x="30647" y="132659"/>
                  </a:lnTo>
                  <a:lnTo>
                    <a:pt x="38016" y="136463"/>
                  </a:lnTo>
                  <a:lnTo>
                    <a:pt x="55562" y="137571"/>
                  </a:lnTo>
                  <a:lnTo>
                    <a:pt x="111355" y="131258"/>
                  </a:lnTo>
                  <a:lnTo>
                    <a:pt x="171607" y="138682"/>
                  </a:lnTo>
                  <a:lnTo>
                    <a:pt x="222850" y="151413"/>
                  </a:lnTo>
                  <a:lnTo>
                    <a:pt x="247675" y="159423"/>
                  </a:lnTo>
                  <a:lnTo>
                    <a:pt x="308052" y="204016"/>
                  </a:lnTo>
                  <a:lnTo>
                    <a:pt x="317709" y="210941"/>
                  </a:lnTo>
                  <a:lnTo>
                    <a:pt x="331559" y="231114"/>
                  </a:lnTo>
                  <a:lnTo>
                    <a:pt x="361087" y="287408"/>
                  </a:lnTo>
                  <a:lnTo>
                    <a:pt x="373269" y="320553"/>
                  </a:lnTo>
                  <a:lnTo>
                    <a:pt x="383953" y="381233"/>
                  </a:lnTo>
                  <a:lnTo>
                    <a:pt x="382384" y="419453"/>
                  </a:lnTo>
                  <a:lnTo>
                    <a:pt x="368921" y="454824"/>
                  </a:lnTo>
                  <a:lnTo>
                    <a:pt x="350114" y="481942"/>
                  </a:lnTo>
                  <a:lnTo>
                    <a:pt x="324134" y="499205"/>
                  </a:lnTo>
                  <a:lnTo>
                    <a:pt x="282745" y="514349"/>
                  </a:lnTo>
                  <a:lnTo>
                    <a:pt x="230722" y="518554"/>
                  </a:lnTo>
                  <a:lnTo>
                    <a:pt x="192442" y="516163"/>
                  </a:lnTo>
                  <a:lnTo>
                    <a:pt x="158039" y="50906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3516518" y="2716352"/>
              <a:ext cx="21058" cy="157928"/>
            </a:xfrm>
            <a:custGeom>
              <a:avLst/>
              <a:gdLst/>
              <a:ahLst/>
              <a:cxnLst/>
              <a:rect l="0" t="0" r="0" b="0"/>
              <a:pathLst>
                <a:path w="21058" h="157928">
                  <a:moveTo>
                    <a:pt x="21057" y="0"/>
                  </a:moveTo>
                  <a:lnTo>
                    <a:pt x="9878" y="11178"/>
                  </a:lnTo>
                  <a:lnTo>
                    <a:pt x="7755" y="19150"/>
                  </a:lnTo>
                  <a:lnTo>
                    <a:pt x="9932" y="78807"/>
                  </a:lnTo>
                  <a:lnTo>
                    <a:pt x="15307" y="124101"/>
                  </a:lnTo>
                  <a:lnTo>
                    <a:pt x="0" y="1579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3484932" y="2779523"/>
              <a:ext cx="178986" cy="1"/>
            </a:xfrm>
            <a:custGeom>
              <a:avLst/>
              <a:gdLst/>
              <a:ahLst/>
              <a:cxnLst/>
              <a:rect l="0" t="0" r="0" b="0"/>
              <a:pathLst>
                <a:path w="178986" h="1">
                  <a:moveTo>
                    <a:pt x="178985" y="0"/>
                  </a:moveTo>
                  <a:lnTo>
                    <a:pt x="120368" y="0"/>
                  </a:lnTo>
                  <a:lnTo>
                    <a:pt x="65024" y="0"/>
                  </a:lnTo>
                  <a:lnTo>
                    <a:pt x="14577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3979772" y="2168870"/>
              <a:ext cx="10529" cy="326384"/>
            </a:xfrm>
            <a:custGeom>
              <a:avLst/>
              <a:gdLst/>
              <a:ahLst/>
              <a:cxnLst/>
              <a:rect l="0" t="0" r="0" b="0"/>
              <a:pathLst>
                <a:path w="10529" h="326384">
                  <a:moveTo>
                    <a:pt x="10528" y="0"/>
                  </a:moveTo>
                  <a:lnTo>
                    <a:pt x="2195" y="54145"/>
                  </a:lnTo>
                  <a:lnTo>
                    <a:pt x="650" y="101441"/>
                  </a:lnTo>
                  <a:lnTo>
                    <a:pt x="192" y="159908"/>
                  </a:lnTo>
                  <a:lnTo>
                    <a:pt x="3176" y="212327"/>
                  </a:lnTo>
                  <a:lnTo>
                    <a:pt x="9076" y="272658"/>
                  </a:lnTo>
                  <a:lnTo>
                    <a:pt x="0" y="3263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4161442" y="2210984"/>
              <a:ext cx="268262" cy="297856"/>
            </a:xfrm>
            <a:custGeom>
              <a:avLst/>
              <a:gdLst/>
              <a:ahLst/>
              <a:cxnLst/>
              <a:rect l="0" t="0" r="0" b="0"/>
              <a:pathLst>
                <a:path w="268262" h="297856">
                  <a:moveTo>
                    <a:pt x="123656" y="10529"/>
                  </a:moveTo>
                  <a:lnTo>
                    <a:pt x="70951" y="29657"/>
                  </a:lnTo>
                  <a:lnTo>
                    <a:pt x="54998" y="40867"/>
                  </a:lnTo>
                  <a:lnTo>
                    <a:pt x="32863" y="71510"/>
                  </a:lnTo>
                  <a:lnTo>
                    <a:pt x="8827" y="126054"/>
                  </a:lnTo>
                  <a:lnTo>
                    <a:pt x="2431" y="149611"/>
                  </a:lnTo>
                  <a:lnTo>
                    <a:pt x="0" y="193418"/>
                  </a:lnTo>
                  <a:lnTo>
                    <a:pt x="7338" y="229664"/>
                  </a:lnTo>
                  <a:lnTo>
                    <a:pt x="17757" y="251812"/>
                  </a:lnTo>
                  <a:lnTo>
                    <a:pt x="42366" y="278422"/>
                  </a:lnTo>
                  <a:lnTo>
                    <a:pt x="71884" y="295535"/>
                  </a:lnTo>
                  <a:lnTo>
                    <a:pt x="98697" y="297855"/>
                  </a:lnTo>
                  <a:lnTo>
                    <a:pt x="152391" y="289812"/>
                  </a:lnTo>
                  <a:lnTo>
                    <a:pt x="191572" y="274733"/>
                  </a:lnTo>
                  <a:lnTo>
                    <a:pt x="221638" y="249859"/>
                  </a:lnTo>
                  <a:lnTo>
                    <a:pt x="251589" y="210012"/>
                  </a:lnTo>
                  <a:lnTo>
                    <a:pt x="261624" y="189265"/>
                  </a:lnTo>
                  <a:lnTo>
                    <a:pt x="268261" y="146676"/>
                  </a:lnTo>
                  <a:lnTo>
                    <a:pt x="264638" y="108190"/>
                  </a:lnTo>
                  <a:lnTo>
                    <a:pt x="250566" y="74560"/>
                  </a:lnTo>
                  <a:lnTo>
                    <a:pt x="231579" y="47958"/>
                  </a:lnTo>
                  <a:lnTo>
                    <a:pt x="172626" y="5680"/>
                  </a:lnTo>
                  <a:lnTo>
                    <a:pt x="16577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3979772" y="2579481"/>
              <a:ext cx="505369" cy="52644"/>
            </a:xfrm>
            <a:custGeom>
              <a:avLst/>
              <a:gdLst/>
              <a:ahLst/>
              <a:cxnLst/>
              <a:rect l="0" t="0" r="0" b="0"/>
              <a:pathLst>
                <a:path w="505369" h="52644">
                  <a:moveTo>
                    <a:pt x="505368" y="52643"/>
                  </a:moveTo>
                  <a:lnTo>
                    <a:pt x="446751" y="37989"/>
                  </a:lnTo>
                  <a:lnTo>
                    <a:pt x="392577" y="32851"/>
                  </a:lnTo>
                  <a:lnTo>
                    <a:pt x="336816" y="31836"/>
                  </a:lnTo>
                  <a:lnTo>
                    <a:pt x="280740" y="26046"/>
                  </a:lnTo>
                  <a:lnTo>
                    <a:pt x="217368" y="22043"/>
                  </a:lnTo>
                  <a:lnTo>
                    <a:pt x="155457" y="18133"/>
                  </a:lnTo>
                  <a:lnTo>
                    <a:pt x="104553" y="12782"/>
                  </a:lnTo>
                  <a:lnTo>
                    <a:pt x="55545" y="8077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4095585" y="2737409"/>
              <a:ext cx="94758" cy="84229"/>
            </a:xfrm>
            <a:custGeom>
              <a:avLst/>
              <a:gdLst/>
              <a:ahLst/>
              <a:cxnLst/>
              <a:rect l="0" t="0" r="0" b="0"/>
              <a:pathLst>
                <a:path w="94758" h="84229">
                  <a:moveTo>
                    <a:pt x="0" y="84228"/>
                  </a:moveTo>
                  <a:lnTo>
                    <a:pt x="5589" y="67460"/>
                  </a:lnTo>
                  <a:lnTo>
                    <a:pt x="25833" y="40266"/>
                  </a:lnTo>
                  <a:lnTo>
                    <a:pt x="54057" y="15570"/>
                  </a:lnTo>
                  <a:lnTo>
                    <a:pt x="71209" y="6920"/>
                  </a:lnTo>
                  <a:lnTo>
                    <a:pt x="94757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4077443" y="2747937"/>
              <a:ext cx="323469" cy="392832"/>
            </a:xfrm>
            <a:custGeom>
              <a:avLst/>
              <a:gdLst/>
              <a:ahLst/>
              <a:cxnLst/>
              <a:rect l="0" t="0" r="0" b="0"/>
              <a:pathLst>
                <a:path w="323469" h="392832">
                  <a:moveTo>
                    <a:pt x="207655" y="0"/>
                  </a:moveTo>
                  <a:lnTo>
                    <a:pt x="232849" y="55045"/>
                  </a:lnTo>
                  <a:lnTo>
                    <a:pt x="241469" y="79837"/>
                  </a:lnTo>
                  <a:lnTo>
                    <a:pt x="241721" y="120102"/>
                  </a:lnTo>
                  <a:lnTo>
                    <a:pt x="232495" y="182865"/>
                  </a:lnTo>
                  <a:lnTo>
                    <a:pt x="226340" y="241536"/>
                  </a:lnTo>
                  <a:lnTo>
                    <a:pt x="214361" y="280967"/>
                  </a:lnTo>
                  <a:lnTo>
                    <a:pt x="184067" y="344031"/>
                  </a:lnTo>
                  <a:lnTo>
                    <a:pt x="161672" y="367488"/>
                  </a:lnTo>
                  <a:lnTo>
                    <a:pt x="132809" y="386136"/>
                  </a:lnTo>
                  <a:lnTo>
                    <a:pt x="122663" y="390785"/>
                  </a:lnTo>
                  <a:lnTo>
                    <a:pt x="98911" y="392831"/>
                  </a:lnTo>
                  <a:lnTo>
                    <a:pt x="51124" y="384613"/>
                  </a:lnTo>
                  <a:lnTo>
                    <a:pt x="32411" y="372150"/>
                  </a:lnTo>
                  <a:lnTo>
                    <a:pt x="17465" y="353744"/>
                  </a:lnTo>
                  <a:lnTo>
                    <a:pt x="3644" y="317073"/>
                  </a:lnTo>
                  <a:lnTo>
                    <a:pt x="0" y="290270"/>
                  </a:lnTo>
                  <a:lnTo>
                    <a:pt x="4620" y="268999"/>
                  </a:lnTo>
                  <a:lnTo>
                    <a:pt x="20375" y="243870"/>
                  </a:lnTo>
                  <a:lnTo>
                    <a:pt x="26649" y="236280"/>
                  </a:lnTo>
                  <a:lnTo>
                    <a:pt x="46100" y="224727"/>
                  </a:lnTo>
                  <a:lnTo>
                    <a:pt x="83358" y="214765"/>
                  </a:lnTo>
                  <a:lnTo>
                    <a:pt x="120913" y="214933"/>
                  </a:lnTo>
                  <a:lnTo>
                    <a:pt x="184144" y="229862"/>
                  </a:lnTo>
                  <a:lnTo>
                    <a:pt x="239449" y="253722"/>
                  </a:lnTo>
                  <a:lnTo>
                    <a:pt x="295434" y="286555"/>
                  </a:lnTo>
                  <a:lnTo>
                    <a:pt x="323468" y="3053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2" name="Group 51"/>
          <p:cNvGrpSpPr/>
          <p:nvPr/>
        </p:nvGrpSpPr>
        <p:grpSpPr>
          <a:xfrm>
            <a:off x="1738999" y="3084849"/>
            <a:ext cx="2325002" cy="792566"/>
            <a:chOff x="1738999" y="3084849"/>
            <a:chExt cx="2325002" cy="792566"/>
          </a:xfrm>
        </p:grpSpPr>
        <p:sp>
          <p:nvSpPr>
            <p:cNvPr id="42" name="Freeform 41"/>
            <p:cNvSpPr/>
            <p:nvPr/>
          </p:nvSpPr>
          <p:spPr>
            <a:xfrm>
              <a:off x="1738999" y="3316476"/>
              <a:ext cx="233167" cy="476123"/>
            </a:xfrm>
            <a:custGeom>
              <a:avLst/>
              <a:gdLst/>
              <a:ahLst/>
              <a:cxnLst/>
              <a:rect l="0" t="0" r="0" b="0"/>
              <a:pathLst>
                <a:path w="233167" h="476123">
                  <a:moveTo>
                    <a:pt x="145602" y="0"/>
                  </a:moveTo>
                  <a:lnTo>
                    <a:pt x="121555" y="9576"/>
                  </a:lnTo>
                  <a:lnTo>
                    <a:pt x="100132" y="27534"/>
                  </a:lnTo>
                  <a:lnTo>
                    <a:pt x="64903" y="80142"/>
                  </a:lnTo>
                  <a:lnTo>
                    <a:pt x="36811" y="142346"/>
                  </a:lnTo>
                  <a:lnTo>
                    <a:pt x="16921" y="194775"/>
                  </a:lnTo>
                  <a:lnTo>
                    <a:pt x="4269" y="251904"/>
                  </a:lnTo>
                  <a:lnTo>
                    <a:pt x="0" y="300676"/>
                  </a:lnTo>
                  <a:lnTo>
                    <a:pt x="1075" y="350482"/>
                  </a:lnTo>
                  <a:lnTo>
                    <a:pt x="21213" y="406706"/>
                  </a:lnTo>
                  <a:lnTo>
                    <a:pt x="47722" y="451954"/>
                  </a:lnTo>
                  <a:lnTo>
                    <a:pt x="64665" y="467201"/>
                  </a:lnTo>
                  <a:lnTo>
                    <a:pt x="74096" y="472904"/>
                  </a:lnTo>
                  <a:lnTo>
                    <a:pt x="97054" y="476122"/>
                  </a:lnTo>
                  <a:lnTo>
                    <a:pt x="121685" y="472483"/>
                  </a:lnTo>
                  <a:lnTo>
                    <a:pt x="144331" y="463066"/>
                  </a:lnTo>
                  <a:lnTo>
                    <a:pt x="162974" y="444843"/>
                  </a:lnTo>
                  <a:lnTo>
                    <a:pt x="208449" y="387592"/>
                  </a:lnTo>
                  <a:lnTo>
                    <a:pt x="221497" y="366456"/>
                  </a:lnTo>
                  <a:lnTo>
                    <a:pt x="231196" y="341464"/>
                  </a:lnTo>
                  <a:lnTo>
                    <a:pt x="233166" y="317878"/>
                  </a:lnTo>
                  <a:lnTo>
                    <a:pt x="224899" y="274141"/>
                  </a:lnTo>
                  <a:lnTo>
                    <a:pt x="219524" y="265819"/>
                  </a:lnTo>
                  <a:lnTo>
                    <a:pt x="204192" y="253452"/>
                  </a:lnTo>
                  <a:lnTo>
                    <a:pt x="179441" y="250296"/>
                  </a:lnTo>
                  <a:lnTo>
                    <a:pt x="151283" y="253963"/>
                  </a:lnTo>
                  <a:lnTo>
                    <a:pt x="93707" y="281853"/>
                  </a:lnTo>
                  <a:lnTo>
                    <a:pt x="50845" y="3158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2210984" y="3421761"/>
              <a:ext cx="105286" cy="105286"/>
            </a:xfrm>
            <a:custGeom>
              <a:avLst/>
              <a:gdLst/>
              <a:ahLst/>
              <a:cxnLst/>
              <a:rect l="0" t="0" r="0" b="0"/>
              <a:pathLst>
                <a:path w="105286" h="105286">
                  <a:moveTo>
                    <a:pt x="105285" y="0"/>
                  </a:moveTo>
                  <a:lnTo>
                    <a:pt x="87304" y="24047"/>
                  </a:lnTo>
                  <a:lnTo>
                    <a:pt x="24892" y="86288"/>
                  </a:lnTo>
                  <a:lnTo>
                    <a:pt x="13793" y="96842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2179399" y="3369119"/>
              <a:ext cx="168456" cy="136871"/>
            </a:xfrm>
            <a:custGeom>
              <a:avLst/>
              <a:gdLst/>
              <a:ahLst/>
              <a:cxnLst/>
              <a:rect l="0" t="0" r="0" b="0"/>
              <a:pathLst>
                <a:path w="168456" h="136871">
                  <a:moveTo>
                    <a:pt x="168455" y="136870"/>
                  </a:moveTo>
                  <a:lnTo>
                    <a:pt x="113411" y="73442"/>
                  </a:lnTo>
                  <a:lnTo>
                    <a:pt x="62003" y="34654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2535583" y="3299890"/>
              <a:ext cx="419902" cy="406142"/>
            </a:xfrm>
            <a:custGeom>
              <a:avLst/>
              <a:gdLst/>
              <a:ahLst/>
              <a:cxnLst/>
              <a:rect l="0" t="0" r="0" b="0"/>
              <a:pathLst>
                <a:path w="419902" h="406142">
                  <a:moveTo>
                    <a:pt x="275525" y="16586"/>
                  </a:moveTo>
                  <a:lnTo>
                    <a:pt x="247969" y="9351"/>
                  </a:lnTo>
                  <a:lnTo>
                    <a:pt x="191747" y="6708"/>
                  </a:lnTo>
                  <a:lnTo>
                    <a:pt x="135234" y="6186"/>
                  </a:lnTo>
                  <a:lnTo>
                    <a:pt x="80181" y="4913"/>
                  </a:lnTo>
                  <a:lnTo>
                    <a:pt x="45290" y="0"/>
                  </a:lnTo>
                  <a:lnTo>
                    <a:pt x="23460" y="2585"/>
                  </a:lnTo>
                  <a:lnTo>
                    <a:pt x="15065" y="7252"/>
                  </a:lnTo>
                  <a:lnTo>
                    <a:pt x="2618" y="21797"/>
                  </a:lnTo>
                  <a:lnTo>
                    <a:pt x="0" y="30588"/>
                  </a:lnTo>
                  <a:lnTo>
                    <a:pt x="1906" y="60899"/>
                  </a:lnTo>
                  <a:lnTo>
                    <a:pt x="11049" y="97827"/>
                  </a:lnTo>
                  <a:lnTo>
                    <a:pt x="35557" y="158652"/>
                  </a:lnTo>
                  <a:lnTo>
                    <a:pt x="47016" y="193991"/>
                  </a:lnTo>
                  <a:lnTo>
                    <a:pt x="52996" y="199197"/>
                  </a:lnTo>
                  <a:lnTo>
                    <a:pt x="60492" y="200328"/>
                  </a:lnTo>
                  <a:lnTo>
                    <a:pt x="78180" y="195345"/>
                  </a:lnTo>
                  <a:lnTo>
                    <a:pt x="138891" y="167075"/>
                  </a:lnTo>
                  <a:lnTo>
                    <a:pt x="172650" y="151123"/>
                  </a:lnTo>
                  <a:lnTo>
                    <a:pt x="217488" y="146526"/>
                  </a:lnTo>
                  <a:lnTo>
                    <a:pt x="260929" y="153223"/>
                  </a:lnTo>
                  <a:lnTo>
                    <a:pt x="302266" y="170675"/>
                  </a:lnTo>
                  <a:lnTo>
                    <a:pt x="364705" y="211920"/>
                  </a:lnTo>
                  <a:lnTo>
                    <a:pt x="394625" y="239409"/>
                  </a:lnTo>
                  <a:lnTo>
                    <a:pt x="412720" y="275371"/>
                  </a:lnTo>
                  <a:lnTo>
                    <a:pt x="419901" y="321250"/>
                  </a:lnTo>
                  <a:lnTo>
                    <a:pt x="415342" y="345405"/>
                  </a:lnTo>
                  <a:lnTo>
                    <a:pt x="410850" y="355122"/>
                  </a:lnTo>
                  <a:lnTo>
                    <a:pt x="396501" y="369037"/>
                  </a:lnTo>
                  <a:lnTo>
                    <a:pt x="365572" y="383449"/>
                  </a:lnTo>
                  <a:lnTo>
                    <a:pt x="326773" y="392008"/>
                  </a:lnTo>
                  <a:lnTo>
                    <a:pt x="266151" y="394900"/>
                  </a:lnTo>
                  <a:lnTo>
                    <a:pt x="208596" y="402707"/>
                  </a:lnTo>
                  <a:lnTo>
                    <a:pt x="170240" y="4061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3328468" y="3358590"/>
              <a:ext cx="9066" cy="168457"/>
            </a:xfrm>
            <a:custGeom>
              <a:avLst/>
              <a:gdLst/>
              <a:ahLst/>
              <a:cxnLst/>
              <a:rect l="0" t="0" r="0" b="0"/>
              <a:pathLst>
                <a:path w="9066" h="168457">
                  <a:moveTo>
                    <a:pt x="9065" y="0"/>
                  </a:moveTo>
                  <a:lnTo>
                    <a:pt x="5946" y="42692"/>
                  </a:lnTo>
                  <a:lnTo>
                    <a:pt x="0" y="95521"/>
                  </a:lnTo>
                  <a:lnTo>
                    <a:pt x="7063" y="155616"/>
                  </a:lnTo>
                  <a:lnTo>
                    <a:pt x="9065" y="1684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3221720" y="3412076"/>
              <a:ext cx="242156" cy="20215"/>
            </a:xfrm>
            <a:custGeom>
              <a:avLst/>
              <a:gdLst/>
              <a:ahLst/>
              <a:cxnLst/>
              <a:rect l="0" t="0" r="0" b="0"/>
              <a:pathLst>
                <a:path w="242156" h="20215">
                  <a:moveTo>
                    <a:pt x="242155" y="20214"/>
                  </a:moveTo>
                  <a:lnTo>
                    <a:pt x="187111" y="3425"/>
                  </a:lnTo>
                  <a:lnTo>
                    <a:pt x="132583" y="0"/>
                  </a:lnTo>
                  <a:lnTo>
                    <a:pt x="82957" y="2526"/>
                  </a:lnTo>
                  <a:lnTo>
                    <a:pt x="37448" y="7564"/>
                  </a:lnTo>
                  <a:lnTo>
                    <a:pt x="0" y="96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3695502" y="3084849"/>
              <a:ext cx="31587" cy="231628"/>
            </a:xfrm>
            <a:custGeom>
              <a:avLst/>
              <a:gdLst/>
              <a:ahLst/>
              <a:cxnLst/>
              <a:rect l="0" t="0" r="0" b="0"/>
              <a:pathLst>
                <a:path w="31587" h="231628">
                  <a:moveTo>
                    <a:pt x="31586" y="0"/>
                  </a:moveTo>
                  <a:lnTo>
                    <a:pt x="16931" y="53028"/>
                  </a:lnTo>
                  <a:lnTo>
                    <a:pt x="10624" y="109304"/>
                  </a:lnTo>
                  <a:lnTo>
                    <a:pt x="2445" y="162881"/>
                  </a:lnTo>
                  <a:lnTo>
                    <a:pt x="725" y="202679"/>
                  </a:lnTo>
                  <a:lnTo>
                    <a:pt x="0" y="2316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3812039" y="3116435"/>
              <a:ext cx="212377" cy="249883"/>
            </a:xfrm>
            <a:custGeom>
              <a:avLst/>
              <a:gdLst/>
              <a:ahLst/>
              <a:cxnLst/>
              <a:rect l="0" t="0" r="0" b="0"/>
              <a:pathLst>
                <a:path w="212377" h="249883">
                  <a:moveTo>
                    <a:pt x="125619" y="21057"/>
                  </a:moveTo>
                  <a:lnTo>
                    <a:pt x="93167" y="14991"/>
                  </a:lnTo>
                  <a:lnTo>
                    <a:pt x="72591" y="17581"/>
                  </a:lnTo>
                  <a:lnTo>
                    <a:pt x="41276" y="31206"/>
                  </a:lnTo>
                  <a:lnTo>
                    <a:pt x="26522" y="46625"/>
                  </a:lnTo>
                  <a:lnTo>
                    <a:pt x="11639" y="78155"/>
                  </a:lnTo>
                  <a:lnTo>
                    <a:pt x="2939" y="117134"/>
                  </a:lnTo>
                  <a:lnTo>
                    <a:pt x="0" y="172226"/>
                  </a:lnTo>
                  <a:lnTo>
                    <a:pt x="5838" y="193918"/>
                  </a:lnTo>
                  <a:lnTo>
                    <a:pt x="28649" y="226908"/>
                  </a:lnTo>
                  <a:lnTo>
                    <a:pt x="54383" y="243226"/>
                  </a:lnTo>
                  <a:lnTo>
                    <a:pt x="89824" y="249882"/>
                  </a:lnTo>
                  <a:lnTo>
                    <a:pt x="124372" y="246264"/>
                  </a:lnTo>
                  <a:lnTo>
                    <a:pt x="143002" y="237743"/>
                  </a:lnTo>
                  <a:lnTo>
                    <a:pt x="179615" y="207619"/>
                  </a:lnTo>
                  <a:lnTo>
                    <a:pt x="199070" y="172521"/>
                  </a:lnTo>
                  <a:lnTo>
                    <a:pt x="212243" y="138075"/>
                  </a:lnTo>
                  <a:lnTo>
                    <a:pt x="212376" y="100053"/>
                  </a:lnTo>
                  <a:lnTo>
                    <a:pt x="200771" y="47623"/>
                  </a:lnTo>
                  <a:lnTo>
                    <a:pt x="189825" y="28574"/>
                  </a:lnTo>
                  <a:lnTo>
                    <a:pt x="157204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3653388" y="3402563"/>
              <a:ext cx="410613" cy="40256"/>
            </a:xfrm>
            <a:custGeom>
              <a:avLst/>
              <a:gdLst/>
              <a:ahLst/>
              <a:cxnLst/>
              <a:rect l="0" t="0" r="0" b="0"/>
              <a:pathLst>
                <a:path w="410613" h="40256">
                  <a:moveTo>
                    <a:pt x="410612" y="40255"/>
                  </a:moveTo>
                  <a:lnTo>
                    <a:pt x="355567" y="21127"/>
                  </a:lnTo>
                  <a:lnTo>
                    <a:pt x="316444" y="5992"/>
                  </a:lnTo>
                  <a:lnTo>
                    <a:pt x="268326" y="468"/>
                  </a:lnTo>
                  <a:lnTo>
                    <a:pt x="217025" y="0"/>
                  </a:lnTo>
                  <a:lnTo>
                    <a:pt x="153527" y="9730"/>
                  </a:lnTo>
                  <a:lnTo>
                    <a:pt x="95317" y="22917"/>
                  </a:lnTo>
                  <a:lnTo>
                    <a:pt x="32173" y="35617"/>
                  </a:lnTo>
                  <a:lnTo>
                    <a:pt x="0" y="402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3767514" y="3550843"/>
              <a:ext cx="275430" cy="326572"/>
            </a:xfrm>
            <a:custGeom>
              <a:avLst/>
              <a:gdLst/>
              <a:ahLst/>
              <a:cxnLst/>
              <a:rect l="0" t="0" r="0" b="0"/>
              <a:pathLst>
                <a:path w="275430" h="326572">
                  <a:moveTo>
                    <a:pt x="1688" y="92017"/>
                  </a:moveTo>
                  <a:lnTo>
                    <a:pt x="11263" y="60735"/>
                  </a:lnTo>
                  <a:lnTo>
                    <a:pt x="41091" y="22329"/>
                  </a:lnTo>
                  <a:lnTo>
                    <a:pt x="72764" y="6508"/>
                  </a:lnTo>
                  <a:lnTo>
                    <a:pt x="111785" y="0"/>
                  </a:lnTo>
                  <a:lnTo>
                    <a:pt x="152982" y="3661"/>
                  </a:lnTo>
                  <a:lnTo>
                    <a:pt x="174605" y="12193"/>
                  </a:lnTo>
                  <a:lnTo>
                    <a:pt x="192014" y="24954"/>
                  </a:lnTo>
                  <a:lnTo>
                    <a:pt x="207549" y="42324"/>
                  </a:lnTo>
                  <a:lnTo>
                    <a:pt x="223861" y="77423"/>
                  </a:lnTo>
                  <a:lnTo>
                    <a:pt x="230514" y="128637"/>
                  </a:lnTo>
                  <a:lnTo>
                    <a:pt x="221306" y="182676"/>
                  </a:lnTo>
                  <a:lnTo>
                    <a:pt x="203761" y="235732"/>
                  </a:lnTo>
                  <a:lnTo>
                    <a:pt x="178154" y="277319"/>
                  </a:lnTo>
                  <a:lnTo>
                    <a:pt x="148341" y="306278"/>
                  </a:lnTo>
                  <a:lnTo>
                    <a:pt x="111691" y="324087"/>
                  </a:lnTo>
                  <a:lnTo>
                    <a:pt x="88013" y="326571"/>
                  </a:lnTo>
                  <a:lnTo>
                    <a:pt x="65791" y="322605"/>
                  </a:lnTo>
                  <a:lnTo>
                    <a:pt x="44216" y="313043"/>
                  </a:lnTo>
                  <a:lnTo>
                    <a:pt x="17928" y="288917"/>
                  </a:lnTo>
                  <a:lnTo>
                    <a:pt x="910" y="259542"/>
                  </a:lnTo>
                  <a:lnTo>
                    <a:pt x="0" y="249324"/>
                  </a:lnTo>
                  <a:lnTo>
                    <a:pt x="5227" y="228611"/>
                  </a:lnTo>
                  <a:lnTo>
                    <a:pt x="18468" y="210827"/>
                  </a:lnTo>
                  <a:lnTo>
                    <a:pt x="36052" y="196294"/>
                  </a:lnTo>
                  <a:lnTo>
                    <a:pt x="55565" y="185936"/>
                  </a:lnTo>
                  <a:lnTo>
                    <a:pt x="91871" y="179116"/>
                  </a:lnTo>
                  <a:lnTo>
                    <a:pt x="146061" y="185217"/>
                  </a:lnTo>
                  <a:lnTo>
                    <a:pt x="201825" y="197688"/>
                  </a:lnTo>
                  <a:lnTo>
                    <a:pt x="265154" y="215273"/>
                  </a:lnTo>
                  <a:lnTo>
                    <a:pt x="275429" y="21835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1" name="Group 60"/>
          <p:cNvGrpSpPr/>
          <p:nvPr/>
        </p:nvGrpSpPr>
        <p:grpSpPr>
          <a:xfrm>
            <a:off x="2210984" y="3927129"/>
            <a:ext cx="1674032" cy="684354"/>
            <a:chOff x="2210984" y="3927129"/>
            <a:chExt cx="1674032" cy="684354"/>
          </a:xfrm>
        </p:grpSpPr>
        <p:sp>
          <p:nvSpPr>
            <p:cNvPr id="53" name="Freeform 52"/>
            <p:cNvSpPr/>
            <p:nvPr/>
          </p:nvSpPr>
          <p:spPr>
            <a:xfrm>
              <a:off x="2210984" y="4192067"/>
              <a:ext cx="370992" cy="419416"/>
            </a:xfrm>
            <a:custGeom>
              <a:avLst/>
              <a:gdLst/>
              <a:ahLst/>
              <a:cxnLst/>
              <a:rect l="0" t="0" r="0" b="0"/>
              <a:pathLst>
                <a:path w="370992" h="419416">
                  <a:moveTo>
                    <a:pt x="0" y="50917"/>
                  </a:moveTo>
                  <a:lnTo>
                    <a:pt x="34898" y="21609"/>
                  </a:lnTo>
                  <a:lnTo>
                    <a:pt x="64152" y="7008"/>
                  </a:lnTo>
                  <a:lnTo>
                    <a:pt x="115054" y="0"/>
                  </a:lnTo>
                  <a:lnTo>
                    <a:pt x="177102" y="1735"/>
                  </a:lnTo>
                  <a:lnTo>
                    <a:pt x="240521" y="17448"/>
                  </a:lnTo>
                  <a:lnTo>
                    <a:pt x="262486" y="28633"/>
                  </a:lnTo>
                  <a:lnTo>
                    <a:pt x="269747" y="37231"/>
                  </a:lnTo>
                  <a:lnTo>
                    <a:pt x="277815" y="59262"/>
                  </a:lnTo>
                  <a:lnTo>
                    <a:pt x="277627" y="69349"/>
                  </a:lnTo>
                  <a:lnTo>
                    <a:pt x="271179" y="86795"/>
                  </a:lnTo>
                  <a:lnTo>
                    <a:pt x="254394" y="109771"/>
                  </a:lnTo>
                  <a:lnTo>
                    <a:pt x="229014" y="125807"/>
                  </a:lnTo>
                  <a:lnTo>
                    <a:pt x="168227" y="148979"/>
                  </a:lnTo>
                  <a:lnTo>
                    <a:pt x="165963" y="152557"/>
                  </a:lnTo>
                  <a:lnTo>
                    <a:pt x="169134" y="156112"/>
                  </a:lnTo>
                  <a:lnTo>
                    <a:pt x="230416" y="177251"/>
                  </a:lnTo>
                  <a:lnTo>
                    <a:pt x="273502" y="196885"/>
                  </a:lnTo>
                  <a:lnTo>
                    <a:pt x="336891" y="242692"/>
                  </a:lnTo>
                  <a:lnTo>
                    <a:pt x="357313" y="272686"/>
                  </a:lnTo>
                  <a:lnTo>
                    <a:pt x="370773" y="309389"/>
                  </a:lnTo>
                  <a:lnTo>
                    <a:pt x="370991" y="355489"/>
                  </a:lnTo>
                  <a:lnTo>
                    <a:pt x="363367" y="379695"/>
                  </a:lnTo>
                  <a:lnTo>
                    <a:pt x="358058" y="389425"/>
                  </a:lnTo>
                  <a:lnTo>
                    <a:pt x="336562" y="403356"/>
                  </a:lnTo>
                  <a:lnTo>
                    <a:pt x="291575" y="414657"/>
                  </a:lnTo>
                  <a:lnTo>
                    <a:pt x="229561" y="418475"/>
                  </a:lnTo>
                  <a:lnTo>
                    <a:pt x="178985" y="41941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2638393" y="4200870"/>
              <a:ext cx="283205" cy="382036"/>
            </a:xfrm>
            <a:custGeom>
              <a:avLst/>
              <a:gdLst/>
              <a:ahLst/>
              <a:cxnLst/>
              <a:rect l="0" t="0" r="0" b="0"/>
              <a:pathLst>
                <a:path w="283205" h="382036">
                  <a:moveTo>
                    <a:pt x="120073" y="0"/>
                  </a:moveTo>
                  <a:lnTo>
                    <a:pt x="88791" y="9576"/>
                  </a:lnTo>
                  <a:lnTo>
                    <a:pt x="65051" y="27533"/>
                  </a:lnTo>
                  <a:lnTo>
                    <a:pt x="28975" y="80142"/>
                  </a:lnTo>
                  <a:lnTo>
                    <a:pt x="9185" y="135110"/>
                  </a:lnTo>
                  <a:lnTo>
                    <a:pt x="0" y="182882"/>
                  </a:lnTo>
                  <a:lnTo>
                    <a:pt x="6191" y="241539"/>
                  </a:lnTo>
                  <a:lnTo>
                    <a:pt x="24268" y="298186"/>
                  </a:lnTo>
                  <a:lnTo>
                    <a:pt x="51539" y="344860"/>
                  </a:lnTo>
                  <a:lnTo>
                    <a:pt x="79489" y="369033"/>
                  </a:lnTo>
                  <a:lnTo>
                    <a:pt x="99696" y="379654"/>
                  </a:lnTo>
                  <a:lnTo>
                    <a:pt x="126614" y="382035"/>
                  </a:lnTo>
                  <a:lnTo>
                    <a:pt x="180377" y="374031"/>
                  </a:lnTo>
                  <a:lnTo>
                    <a:pt x="213980" y="358959"/>
                  </a:lnTo>
                  <a:lnTo>
                    <a:pt x="240574" y="334086"/>
                  </a:lnTo>
                  <a:lnTo>
                    <a:pt x="263271" y="298900"/>
                  </a:lnTo>
                  <a:lnTo>
                    <a:pt x="276261" y="243919"/>
                  </a:lnTo>
                  <a:lnTo>
                    <a:pt x="283204" y="197315"/>
                  </a:lnTo>
                  <a:lnTo>
                    <a:pt x="276256" y="145821"/>
                  </a:lnTo>
                  <a:lnTo>
                    <a:pt x="263835" y="107937"/>
                  </a:lnTo>
                  <a:lnTo>
                    <a:pt x="238677" y="69284"/>
                  </a:lnTo>
                  <a:lnTo>
                    <a:pt x="203942" y="47524"/>
                  </a:lnTo>
                  <a:lnTo>
                    <a:pt x="172715" y="315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3253305" y="4295626"/>
              <a:ext cx="21058" cy="189515"/>
            </a:xfrm>
            <a:custGeom>
              <a:avLst/>
              <a:gdLst/>
              <a:ahLst/>
              <a:cxnLst/>
              <a:rect l="0" t="0" r="0" b="0"/>
              <a:pathLst>
                <a:path w="21058" h="189515">
                  <a:moveTo>
                    <a:pt x="21057" y="0"/>
                  </a:moveTo>
                  <a:lnTo>
                    <a:pt x="4269" y="56215"/>
                  </a:lnTo>
                  <a:lnTo>
                    <a:pt x="843" y="117906"/>
                  </a:lnTo>
                  <a:lnTo>
                    <a:pt x="250" y="159718"/>
                  </a:lnTo>
                  <a:lnTo>
                    <a:pt x="0" y="1895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3148020" y="4353208"/>
              <a:ext cx="210571" cy="26648"/>
            </a:xfrm>
            <a:custGeom>
              <a:avLst/>
              <a:gdLst/>
              <a:ahLst/>
              <a:cxnLst/>
              <a:rect l="0" t="0" r="0" b="0"/>
              <a:pathLst>
                <a:path w="210571" h="26648">
                  <a:moveTo>
                    <a:pt x="210570" y="5590"/>
                  </a:moveTo>
                  <a:lnTo>
                    <a:pt x="193803" y="0"/>
                  </a:lnTo>
                  <a:lnTo>
                    <a:pt x="176212" y="376"/>
                  </a:lnTo>
                  <a:lnTo>
                    <a:pt x="118741" y="6073"/>
                  </a:lnTo>
                  <a:lnTo>
                    <a:pt x="63557" y="20154"/>
                  </a:lnTo>
                  <a:lnTo>
                    <a:pt x="11605" y="25792"/>
                  </a:lnTo>
                  <a:lnTo>
                    <a:pt x="0" y="2664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3569160" y="3927129"/>
              <a:ext cx="21058" cy="157929"/>
            </a:xfrm>
            <a:custGeom>
              <a:avLst/>
              <a:gdLst/>
              <a:ahLst/>
              <a:cxnLst/>
              <a:rect l="0" t="0" r="0" b="0"/>
              <a:pathLst>
                <a:path w="21058" h="157929">
                  <a:moveTo>
                    <a:pt x="21057" y="0"/>
                  </a:moveTo>
                  <a:lnTo>
                    <a:pt x="6403" y="55141"/>
                  </a:lnTo>
                  <a:lnTo>
                    <a:pt x="1265" y="110934"/>
                  </a:lnTo>
                  <a:lnTo>
                    <a:pt x="0" y="1579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3657157" y="3937658"/>
              <a:ext cx="150921" cy="197012"/>
            </a:xfrm>
            <a:custGeom>
              <a:avLst/>
              <a:gdLst/>
              <a:ahLst/>
              <a:cxnLst/>
              <a:rect l="0" t="0" r="0" b="0"/>
              <a:pathLst>
                <a:path w="150921" h="197012">
                  <a:moveTo>
                    <a:pt x="101516" y="21057"/>
                  </a:moveTo>
                  <a:lnTo>
                    <a:pt x="58825" y="24176"/>
                  </a:lnTo>
                  <a:lnTo>
                    <a:pt x="48489" y="26646"/>
                  </a:lnTo>
                  <a:lnTo>
                    <a:pt x="40428" y="31802"/>
                  </a:lnTo>
                  <a:lnTo>
                    <a:pt x="9388" y="69525"/>
                  </a:lnTo>
                  <a:lnTo>
                    <a:pt x="2079" y="90172"/>
                  </a:lnTo>
                  <a:lnTo>
                    <a:pt x="0" y="114945"/>
                  </a:lnTo>
                  <a:lnTo>
                    <a:pt x="2975" y="141554"/>
                  </a:lnTo>
                  <a:lnTo>
                    <a:pt x="11317" y="162738"/>
                  </a:lnTo>
                  <a:lnTo>
                    <a:pt x="16817" y="171663"/>
                  </a:lnTo>
                  <a:lnTo>
                    <a:pt x="32287" y="184699"/>
                  </a:lnTo>
                  <a:lnTo>
                    <a:pt x="52030" y="193223"/>
                  </a:lnTo>
                  <a:lnTo>
                    <a:pt x="76403" y="197011"/>
                  </a:lnTo>
                  <a:lnTo>
                    <a:pt x="96594" y="192455"/>
                  </a:lnTo>
                  <a:lnTo>
                    <a:pt x="105254" y="187965"/>
                  </a:lnTo>
                  <a:lnTo>
                    <a:pt x="117995" y="173617"/>
                  </a:lnTo>
                  <a:lnTo>
                    <a:pt x="143228" y="115342"/>
                  </a:lnTo>
                  <a:lnTo>
                    <a:pt x="150920" y="80969"/>
                  </a:lnTo>
                  <a:lnTo>
                    <a:pt x="150379" y="55873"/>
                  </a:lnTo>
                  <a:lnTo>
                    <a:pt x="138091" y="24354"/>
                  </a:lnTo>
                  <a:lnTo>
                    <a:pt x="122573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3548103" y="4165159"/>
              <a:ext cx="315856" cy="56769"/>
            </a:xfrm>
            <a:custGeom>
              <a:avLst/>
              <a:gdLst/>
              <a:ahLst/>
              <a:cxnLst/>
              <a:rect l="0" t="0" r="0" b="0"/>
              <a:pathLst>
                <a:path w="315856" h="56769">
                  <a:moveTo>
                    <a:pt x="315855" y="14654"/>
                  </a:moveTo>
                  <a:lnTo>
                    <a:pt x="262828" y="0"/>
                  </a:lnTo>
                  <a:lnTo>
                    <a:pt x="220335" y="1083"/>
                  </a:lnTo>
                  <a:lnTo>
                    <a:pt x="169215" y="11930"/>
                  </a:lnTo>
                  <a:lnTo>
                    <a:pt x="115270" y="25338"/>
                  </a:lnTo>
                  <a:lnTo>
                    <a:pt x="53958" y="42751"/>
                  </a:lnTo>
                  <a:lnTo>
                    <a:pt x="0" y="5676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3620110" y="4263282"/>
              <a:ext cx="264906" cy="340484"/>
            </a:xfrm>
            <a:custGeom>
              <a:avLst/>
              <a:gdLst/>
              <a:ahLst/>
              <a:cxnLst/>
              <a:rect l="0" t="0" r="0" b="0"/>
              <a:pathLst>
                <a:path w="264906" h="340484">
                  <a:moveTo>
                    <a:pt x="22750" y="63930"/>
                  </a:moveTo>
                  <a:lnTo>
                    <a:pt x="52058" y="25557"/>
                  </a:lnTo>
                  <a:lnTo>
                    <a:pt x="77837" y="4337"/>
                  </a:lnTo>
                  <a:lnTo>
                    <a:pt x="87551" y="805"/>
                  </a:lnTo>
                  <a:lnTo>
                    <a:pt x="107702" y="0"/>
                  </a:lnTo>
                  <a:lnTo>
                    <a:pt x="138778" y="11712"/>
                  </a:lnTo>
                  <a:lnTo>
                    <a:pt x="153477" y="26684"/>
                  </a:lnTo>
                  <a:lnTo>
                    <a:pt x="172445" y="64892"/>
                  </a:lnTo>
                  <a:lnTo>
                    <a:pt x="180221" y="123045"/>
                  </a:lnTo>
                  <a:lnTo>
                    <a:pt x="186261" y="172432"/>
                  </a:lnTo>
                  <a:lnTo>
                    <a:pt x="179008" y="231635"/>
                  </a:lnTo>
                  <a:lnTo>
                    <a:pt x="166310" y="288390"/>
                  </a:lnTo>
                  <a:lnTo>
                    <a:pt x="153235" y="310309"/>
                  </a:lnTo>
                  <a:lnTo>
                    <a:pt x="134555" y="326680"/>
                  </a:lnTo>
                  <a:lnTo>
                    <a:pt x="110656" y="337855"/>
                  </a:lnTo>
                  <a:lnTo>
                    <a:pt x="87555" y="340483"/>
                  </a:lnTo>
                  <a:lnTo>
                    <a:pt x="44130" y="332637"/>
                  </a:lnTo>
                  <a:lnTo>
                    <a:pt x="26013" y="320226"/>
                  </a:lnTo>
                  <a:lnTo>
                    <a:pt x="11332" y="303012"/>
                  </a:lnTo>
                  <a:lnTo>
                    <a:pt x="908" y="283662"/>
                  </a:lnTo>
                  <a:lnTo>
                    <a:pt x="0" y="274759"/>
                  </a:lnTo>
                  <a:lnTo>
                    <a:pt x="5229" y="258627"/>
                  </a:lnTo>
                  <a:lnTo>
                    <a:pt x="18472" y="246779"/>
                  </a:lnTo>
                  <a:lnTo>
                    <a:pt x="55570" y="229640"/>
                  </a:lnTo>
                  <a:lnTo>
                    <a:pt x="91876" y="224164"/>
                  </a:lnTo>
                  <a:lnTo>
                    <a:pt x="153301" y="231888"/>
                  </a:lnTo>
                  <a:lnTo>
                    <a:pt x="208588" y="254731"/>
                  </a:lnTo>
                  <a:lnTo>
                    <a:pt x="239640" y="268643"/>
                  </a:lnTo>
                  <a:lnTo>
                    <a:pt x="264905" y="2745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1" name="Group 70"/>
          <p:cNvGrpSpPr/>
          <p:nvPr/>
        </p:nvGrpSpPr>
        <p:grpSpPr>
          <a:xfrm>
            <a:off x="2621595" y="4680927"/>
            <a:ext cx="2624878" cy="706950"/>
            <a:chOff x="2621595" y="4680927"/>
            <a:chExt cx="2624878" cy="706950"/>
          </a:xfrm>
        </p:grpSpPr>
        <p:sp>
          <p:nvSpPr>
            <p:cNvPr id="62" name="Freeform 61"/>
            <p:cNvSpPr/>
            <p:nvPr/>
          </p:nvSpPr>
          <p:spPr>
            <a:xfrm>
              <a:off x="2621595" y="4999897"/>
              <a:ext cx="351234" cy="387980"/>
            </a:xfrm>
            <a:custGeom>
              <a:avLst/>
              <a:gdLst/>
              <a:ahLst/>
              <a:cxnLst/>
              <a:rect l="0" t="0" r="0" b="0"/>
              <a:pathLst>
                <a:path w="351234" h="387980">
                  <a:moveTo>
                    <a:pt x="0" y="64310"/>
                  </a:moveTo>
                  <a:lnTo>
                    <a:pt x="17981" y="40263"/>
                  </a:lnTo>
                  <a:lnTo>
                    <a:pt x="69742" y="4717"/>
                  </a:lnTo>
                  <a:lnTo>
                    <a:pt x="99237" y="0"/>
                  </a:lnTo>
                  <a:lnTo>
                    <a:pt x="160243" y="914"/>
                  </a:lnTo>
                  <a:lnTo>
                    <a:pt x="220017" y="12562"/>
                  </a:lnTo>
                  <a:lnTo>
                    <a:pt x="230907" y="15773"/>
                  </a:lnTo>
                  <a:lnTo>
                    <a:pt x="238166" y="22594"/>
                  </a:lnTo>
                  <a:lnTo>
                    <a:pt x="246232" y="42650"/>
                  </a:lnTo>
                  <a:lnTo>
                    <a:pt x="246697" y="64042"/>
                  </a:lnTo>
                  <a:lnTo>
                    <a:pt x="241834" y="84078"/>
                  </a:lnTo>
                  <a:lnTo>
                    <a:pt x="219649" y="116005"/>
                  </a:lnTo>
                  <a:lnTo>
                    <a:pt x="205247" y="129399"/>
                  </a:lnTo>
                  <a:lnTo>
                    <a:pt x="187147" y="139252"/>
                  </a:lnTo>
                  <a:lnTo>
                    <a:pt x="184426" y="140008"/>
                  </a:lnTo>
                  <a:lnTo>
                    <a:pt x="190762" y="134608"/>
                  </a:lnTo>
                  <a:lnTo>
                    <a:pt x="225238" y="129593"/>
                  </a:lnTo>
                  <a:lnTo>
                    <a:pt x="261320" y="133696"/>
                  </a:lnTo>
                  <a:lnTo>
                    <a:pt x="280309" y="142331"/>
                  </a:lnTo>
                  <a:lnTo>
                    <a:pt x="317153" y="166939"/>
                  </a:lnTo>
                  <a:lnTo>
                    <a:pt x="331250" y="186742"/>
                  </a:lnTo>
                  <a:lnTo>
                    <a:pt x="349832" y="231994"/>
                  </a:lnTo>
                  <a:lnTo>
                    <a:pt x="351233" y="253480"/>
                  </a:lnTo>
                  <a:lnTo>
                    <a:pt x="342601" y="295869"/>
                  </a:lnTo>
                  <a:lnTo>
                    <a:pt x="327420" y="327503"/>
                  </a:lnTo>
                  <a:lnTo>
                    <a:pt x="302514" y="353513"/>
                  </a:lnTo>
                  <a:lnTo>
                    <a:pt x="254252" y="374857"/>
                  </a:lnTo>
                  <a:lnTo>
                    <a:pt x="199658" y="387219"/>
                  </a:lnTo>
                  <a:lnTo>
                    <a:pt x="174135" y="387979"/>
                  </a:lnTo>
                  <a:lnTo>
                    <a:pt x="136871" y="38016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2995090" y="4969450"/>
              <a:ext cx="255204" cy="382087"/>
            </a:xfrm>
            <a:custGeom>
              <a:avLst/>
              <a:gdLst/>
              <a:ahLst/>
              <a:cxnLst/>
              <a:rect l="0" t="0" r="0" b="0"/>
              <a:pathLst>
                <a:path w="255204" h="382087">
                  <a:moveTo>
                    <a:pt x="89759" y="31586"/>
                  </a:moveTo>
                  <a:lnTo>
                    <a:pt x="65713" y="41161"/>
                  </a:lnTo>
                  <a:lnTo>
                    <a:pt x="44290" y="59120"/>
                  </a:lnTo>
                  <a:lnTo>
                    <a:pt x="24294" y="87317"/>
                  </a:lnTo>
                  <a:lnTo>
                    <a:pt x="11611" y="127128"/>
                  </a:lnTo>
                  <a:lnTo>
                    <a:pt x="6163" y="181167"/>
                  </a:lnTo>
                  <a:lnTo>
                    <a:pt x="0" y="233574"/>
                  </a:lnTo>
                  <a:lnTo>
                    <a:pt x="7212" y="290676"/>
                  </a:lnTo>
                  <a:lnTo>
                    <a:pt x="19677" y="325163"/>
                  </a:lnTo>
                  <a:lnTo>
                    <a:pt x="44850" y="362667"/>
                  </a:lnTo>
                  <a:lnTo>
                    <a:pt x="70994" y="379769"/>
                  </a:lnTo>
                  <a:lnTo>
                    <a:pt x="93897" y="382086"/>
                  </a:lnTo>
                  <a:lnTo>
                    <a:pt x="119674" y="378047"/>
                  </a:lnTo>
                  <a:lnTo>
                    <a:pt x="182678" y="349897"/>
                  </a:lnTo>
                  <a:lnTo>
                    <a:pt x="217861" y="314261"/>
                  </a:lnTo>
                  <a:lnTo>
                    <a:pt x="244222" y="273426"/>
                  </a:lnTo>
                  <a:lnTo>
                    <a:pt x="251996" y="249035"/>
                  </a:lnTo>
                  <a:lnTo>
                    <a:pt x="255203" y="198181"/>
                  </a:lnTo>
                  <a:lnTo>
                    <a:pt x="246398" y="137890"/>
                  </a:lnTo>
                  <a:lnTo>
                    <a:pt x="227805" y="80920"/>
                  </a:lnTo>
                  <a:lnTo>
                    <a:pt x="194737" y="25128"/>
                  </a:lnTo>
                  <a:lnTo>
                    <a:pt x="173987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3507448" y="5011565"/>
              <a:ext cx="9071" cy="189513"/>
            </a:xfrm>
            <a:custGeom>
              <a:avLst/>
              <a:gdLst/>
              <a:ahLst/>
              <a:cxnLst/>
              <a:rect l="0" t="0" r="0" b="0"/>
              <a:pathLst>
                <a:path w="9071" h="189513">
                  <a:moveTo>
                    <a:pt x="9070" y="0"/>
                  </a:moveTo>
                  <a:lnTo>
                    <a:pt x="5" y="58616"/>
                  </a:lnTo>
                  <a:lnTo>
                    <a:pt x="0" y="118856"/>
                  </a:lnTo>
                  <a:lnTo>
                    <a:pt x="6932" y="163857"/>
                  </a:lnTo>
                  <a:lnTo>
                    <a:pt x="9070" y="1895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3421761" y="5085264"/>
              <a:ext cx="189514" cy="63172"/>
            </a:xfrm>
            <a:custGeom>
              <a:avLst/>
              <a:gdLst/>
              <a:ahLst/>
              <a:cxnLst/>
              <a:rect l="0" t="0" r="0" b="0"/>
              <a:pathLst>
                <a:path w="189514" h="63172">
                  <a:moveTo>
                    <a:pt x="189513" y="0"/>
                  </a:moveTo>
                  <a:lnTo>
                    <a:pt x="163127" y="15641"/>
                  </a:lnTo>
                  <a:lnTo>
                    <a:pt x="106201" y="34844"/>
                  </a:lnTo>
                  <a:lnTo>
                    <a:pt x="54947" y="49083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3719143" y="4811523"/>
              <a:ext cx="317816" cy="363448"/>
            </a:xfrm>
            <a:custGeom>
              <a:avLst/>
              <a:gdLst/>
              <a:ahLst/>
              <a:cxnLst/>
              <a:rect l="0" t="0" r="0" b="0"/>
              <a:pathLst>
                <a:path w="317816" h="363448">
                  <a:moveTo>
                    <a:pt x="207986" y="0"/>
                  </a:moveTo>
                  <a:lnTo>
                    <a:pt x="165295" y="3119"/>
                  </a:lnTo>
                  <a:lnTo>
                    <a:pt x="105918" y="10723"/>
                  </a:lnTo>
                  <a:lnTo>
                    <a:pt x="44893" y="19465"/>
                  </a:lnTo>
                  <a:lnTo>
                    <a:pt x="34917" y="24675"/>
                  </a:lnTo>
                  <a:lnTo>
                    <a:pt x="20712" y="42942"/>
                  </a:lnTo>
                  <a:lnTo>
                    <a:pt x="6138" y="79534"/>
                  </a:lnTo>
                  <a:lnTo>
                    <a:pt x="0" y="120012"/>
                  </a:lnTo>
                  <a:lnTo>
                    <a:pt x="4804" y="141466"/>
                  </a:lnTo>
                  <a:lnTo>
                    <a:pt x="9360" y="150462"/>
                  </a:lnTo>
                  <a:lnTo>
                    <a:pt x="14738" y="154121"/>
                  </a:lnTo>
                  <a:lnTo>
                    <a:pt x="20662" y="154220"/>
                  </a:lnTo>
                  <a:lnTo>
                    <a:pt x="33484" y="148091"/>
                  </a:lnTo>
                  <a:lnTo>
                    <a:pt x="96274" y="113248"/>
                  </a:lnTo>
                  <a:lnTo>
                    <a:pt x="108945" y="107084"/>
                  </a:lnTo>
                  <a:lnTo>
                    <a:pt x="135502" y="103355"/>
                  </a:lnTo>
                  <a:lnTo>
                    <a:pt x="190679" y="110493"/>
                  </a:lnTo>
                  <a:lnTo>
                    <a:pt x="227035" y="125415"/>
                  </a:lnTo>
                  <a:lnTo>
                    <a:pt x="277384" y="174238"/>
                  </a:lnTo>
                  <a:lnTo>
                    <a:pt x="301714" y="230193"/>
                  </a:lnTo>
                  <a:lnTo>
                    <a:pt x="317815" y="284081"/>
                  </a:lnTo>
                  <a:lnTo>
                    <a:pt x="316071" y="305242"/>
                  </a:lnTo>
                  <a:lnTo>
                    <a:pt x="308277" y="323226"/>
                  </a:lnTo>
                  <a:lnTo>
                    <a:pt x="295844" y="339018"/>
                  </a:lnTo>
                  <a:lnTo>
                    <a:pt x="278619" y="353836"/>
                  </a:lnTo>
                  <a:lnTo>
                    <a:pt x="253027" y="361981"/>
                  </a:lnTo>
                  <a:lnTo>
                    <a:pt x="205734" y="363447"/>
                  </a:lnTo>
                  <a:lnTo>
                    <a:pt x="164035" y="359592"/>
                  </a:lnTo>
                  <a:lnTo>
                    <a:pt x="134287" y="3579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4316684" y="4811523"/>
              <a:ext cx="147399" cy="63172"/>
            </a:xfrm>
            <a:custGeom>
              <a:avLst/>
              <a:gdLst/>
              <a:ahLst/>
              <a:cxnLst/>
              <a:rect l="0" t="0" r="0" b="0"/>
              <a:pathLst>
                <a:path w="147399" h="63172">
                  <a:moveTo>
                    <a:pt x="147398" y="0"/>
                  </a:moveTo>
                  <a:lnTo>
                    <a:pt x="92354" y="19128"/>
                  </a:lnTo>
                  <a:lnTo>
                    <a:pt x="32886" y="44214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4306155" y="4958922"/>
              <a:ext cx="168457" cy="31586"/>
            </a:xfrm>
            <a:custGeom>
              <a:avLst/>
              <a:gdLst/>
              <a:ahLst/>
              <a:cxnLst/>
              <a:rect l="0" t="0" r="0" b="0"/>
              <a:pathLst>
                <a:path w="168457" h="31586">
                  <a:moveTo>
                    <a:pt x="168456" y="0"/>
                  </a:moveTo>
                  <a:lnTo>
                    <a:pt x="109839" y="14654"/>
                  </a:lnTo>
                  <a:lnTo>
                    <a:pt x="56835" y="20962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4579896" y="4686048"/>
              <a:ext cx="351782" cy="475685"/>
            </a:xfrm>
            <a:custGeom>
              <a:avLst/>
              <a:gdLst/>
              <a:ahLst/>
              <a:cxnLst/>
              <a:rect l="0" t="0" r="0" b="0"/>
              <a:pathLst>
                <a:path w="351782" h="475685">
                  <a:moveTo>
                    <a:pt x="0" y="20190"/>
                  </a:moveTo>
                  <a:lnTo>
                    <a:pt x="11178" y="9011"/>
                  </a:lnTo>
                  <a:lnTo>
                    <a:pt x="32264" y="3523"/>
                  </a:lnTo>
                  <a:lnTo>
                    <a:pt x="87872" y="0"/>
                  </a:lnTo>
                  <a:lnTo>
                    <a:pt x="124302" y="4979"/>
                  </a:lnTo>
                  <a:lnTo>
                    <a:pt x="174119" y="25548"/>
                  </a:lnTo>
                  <a:lnTo>
                    <a:pt x="192810" y="38559"/>
                  </a:lnTo>
                  <a:lnTo>
                    <a:pt x="205796" y="55260"/>
                  </a:lnTo>
                  <a:lnTo>
                    <a:pt x="210897" y="64627"/>
                  </a:lnTo>
                  <a:lnTo>
                    <a:pt x="213445" y="87513"/>
                  </a:lnTo>
                  <a:lnTo>
                    <a:pt x="212487" y="100167"/>
                  </a:lnTo>
                  <a:lnTo>
                    <a:pt x="207169" y="109773"/>
                  </a:lnTo>
                  <a:lnTo>
                    <a:pt x="157710" y="143497"/>
                  </a:lnTo>
                  <a:lnTo>
                    <a:pt x="126278" y="158631"/>
                  </a:lnTo>
                  <a:lnTo>
                    <a:pt x="121620" y="159277"/>
                  </a:lnTo>
                  <a:lnTo>
                    <a:pt x="120854" y="157369"/>
                  </a:lnTo>
                  <a:lnTo>
                    <a:pt x="122684" y="153756"/>
                  </a:lnTo>
                  <a:lnTo>
                    <a:pt x="127413" y="152518"/>
                  </a:lnTo>
                  <a:lnTo>
                    <a:pt x="181162" y="161820"/>
                  </a:lnTo>
                  <a:lnTo>
                    <a:pt x="237213" y="177195"/>
                  </a:lnTo>
                  <a:lnTo>
                    <a:pt x="288558" y="215907"/>
                  </a:lnTo>
                  <a:lnTo>
                    <a:pt x="324098" y="279008"/>
                  </a:lnTo>
                  <a:lnTo>
                    <a:pt x="346677" y="338586"/>
                  </a:lnTo>
                  <a:lnTo>
                    <a:pt x="351781" y="365250"/>
                  </a:lnTo>
                  <a:lnTo>
                    <a:pt x="350149" y="392699"/>
                  </a:lnTo>
                  <a:lnTo>
                    <a:pt x="337065" y="428870"/>
                  </a:lnTo>
                  <a:lnTo>
                    <a:pt x="318370" y="456226"/>
                  </a:lnTo>
                  <a:lnTo>
                    <a:pt x="295526" y="468617"/>
                  </a:lnTo>
                  <a:lnTo>
                    <a:pt x="268215" y="475684"/>
                  </a:lnTo>
                  <a:lnTo>
                    <a:pt x="244379" y="474926"/>
                  </a:lnTo>
                  <a:lnTo>
                    <a:pt x="192075" y="457671"/>
                  </a:lnTo>
                  <a:lnTo>
                    <a:pt x="146042" y="441785"/>
                  </a:lnTo>
                  <a:lnTo>
                    <a:pt x="126342" y="43080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4919219" y="4680927"/>
              <a:ext cx="327254" cy="467509"/>
            </a:xfrm>
            <a:custGeom>
              <a:avLst/>
              <a:gdLst/>
              <a:ahLst/>
              <a:cxnLst/>
              <a:rect l="0" t="0" r="0" b="0"/>
              <a:pathLst>
                <a:path w="327254" h="467509">
                  <a:moveTo>
                    <a:pt x="260802" y="4254"/>
                  </a:moveTo>
                  <a:lnTo>
                    <a:pt x="211870" y="4254"/>
                  </a:lnTo>
                  <a:lnTo>
                    <a:pt x="158329" y="9843"/>
                  </a:lnTo>
                  <a:lnTo>
                    <a:pt x="106722" y="12637"/>
                  </a:lnTo>
                  <a:lnTo>
                    <a:pt x="50738" y="0"/>
                  </a:lnTo>
                  <a:lnTo>
                    <a:pt x="29400" y="2753"/>
                  </a:lnTo>
                  <a:lnTo>
                    <a:pt x="18796" y="6763"/>
                  </a:lnTo>
                  <a:lnTo>
                    <a:pt x="11727" y="14115"/>
                  </a:lnTo>
                  <a:lnTo>
                    <a:pt x="3873" y="34763"/>
                  </a:lnTo>
                  <a:lnTo>
                    <a:pt x="0" y="92212"/>
                  </a:lnTo>
                  <a:lnTo>
                    <a:pt x="6167" y="146021"/>
                  </a:lnTo>
                  <a:lnTo>
                    <a:pt x="9591" y="174886"/>
                  </a:lnTo>
                  <a:lnTo>
                    <a:pt x="18910" y="195514"/>
                  </a:lnTo>
                  <a:lnTo>
                    <a:pt x="24671" y="199611"/>
                  </a:lnTo>
                  <a:lnTo>
                    <a:pt x="30852" y="200002"/>
                  </a:lnTo>
                  <a:lnTo>
                    <a:pt x="43958" y="194199"/>
                  </a:lnTo>
                  <a:lnTo>
                    <a:pt x="103842" y="151267"/>
                  </a:lnTo>
                  <a:lnTo>
                    <a:pt x="114048" y="144377"/>
                  </a:lnTo>
                  <a:lnTo>
                    <a:pt x="156358" y="134679"/>
                  </a:lnTo>
                  <a:lnTo>
                    <a:pt x="206245" y="139808"/>
                  </a:lnTo>
                  <a:lnTo>
                    <a:pt x="249895" y="155206"/>
                  </a:lnTo>
                  <a:lnTo>
                    <a:pt x="269992" y="168440"/>
                  </a:lnTo>
                  <a:lnTo>
                    <a:pt x="309296" y="215648"/>
                  </a:lnTo>
                  <a:lnTo>
                    <a:pt x="325213" y="246654"/>
                  </a:lnTo>
                  <a:lnTo>
                    <a:pt x="327253" y="267575"/>
                  </a:lnTo>
                  <a:lnTo>
                    <a:pt x="323091" y="288571"/>
                  </a:lnTo>
                  <a:lnTo>
                    <a:pt x="294856" y="341172"/>
                  </a:lnTo>
                  <a:lnTo>
                    <a:pt x="244626" y="389684"/>
                  </a:lnTo>
                  <a:lnTo>
                    <a:pt x="188554" y="422193"/>
                  </a:lnTo>
                  <a:lnTo>
                    <a:pt x="126245" y="449755"/>
                  </a:lnTo>
                  <a:lnTo>
                    <a:pt x="71288" y="46750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Title 37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1.4 – Integers and Absolute Value</a:t>
            </a:r>
            <a:endParaRPr 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9" name="Group 58"/>
          <p:cNvGrpSpPr/>
          <p:nvPr/>
        </p:nvGrpSpPr>
        <p:grpSpPr>
          <a:xfrm>
            <a:off x="842279" y="347440"/>
            <a:ext cx="8349100" cy="1611756"/>
            <a:chOff x="842279" y="347440"/>
            <a:chExt cx="8349100" cy="1611756"/>
          </a:xfrm>
        </p:grpSpPr>
        <p:sp>
          <p:nvSpPr>
            <p:cNvPr id="2" name="Freeform 1"/>
            <p:cNvSpPr/>
            <p:nvPr/>
          </p:nvSpPr>
          <p:spPr>
            <a:xfrm>
              <a:off x="1086766" y="547481"/>
              <a:ext cx="18727" cy="473784"/>
            </a:xfrm>
            <a:custGeom>
              <a:avLst/>
              <a:gdLst/>
              <a:ahLst/>
              <a:cxnLst/>
              <a:rect l="0" t="0" r="0" b="0"/>
              <a:pathLst>
                <a:path w="18727" h="473784">
                  <a:moveTo>
                    <a:pt x="18726" y="0"/>
                  </a:moveTo>
                  <a:lnTo>
                    <a:pt x="9661" y="58617"/>
                  </a:lnTo>
                  <a:lnTo>
                    <a:pt x="8631" y="104586"/>
                  </a:lnTo>
                  <a:lnTo>
                    <a:pt x="8326" y="160840"/>
                  </a:lnTo>
                  <a:lnTo>
                    <a:pt x="14288" y="217515"/>
                  </a:lnTo>
                  <a:lnTo>
                    <a:pt x="9747" y="271864"/>
                  </a:lnTo>
                  <a:lnTo>
                    <a:pt x="5537" y="328947"/>
                  </a:lnTo>
                  <a:lnTo>
                    <a:pt x="0" y="387195"/>
                  </a:lnTo>
                  <a:lnTo>
                    <a:pt x="3718" y="448100"/>
                  </a:lnTo>
                  <a:lnTo>
                    <a:pt x="8197" y="4737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842279" y="488773"/>
              <a:ext cx="600126" cy="79766"/>
            </a:xfrm>
            <a:custGeom>
              <a:avLst/>
              <a:gdLst/>
              <a:ahLst/>
              <a:cxnLst/>
              <a:rect l="0" t="0" r="0" b="0"/>
              <a:pathLst>
                <a:path w="600126" h="79766">
                  <a:moveTo>
                    <a:pt x="600125" y="6066"/>
                  </a:moveTo>
                  <a:lnTo>
                    <a:pt x="566503" y="0"/>
                  </a:lnTo>
                  <a:lnTo>
                    <a:pt x="511682" y="7641"/>
                  </a:lnTo>
                  <a:lnTo>
                    <a:pt x="458886" y="13941"/>
                  </a:lnTo>
                  <a:lnTo>
                    <a:pt x="405028" y="18928"/>
                  </a:lnTo>
                  <a:lnTo>
                    <a:pt x="353195" y="27814"/>
                  </a:lnTo>
                  <a:lnTo>
                    <a:pt x="293384" y="37856"/>
                  </a:lnTo>
                  <a:lnTo>
                    <a:pt x="237447" y="45121"/>
                  </a:lnTo>
                  <a:lnTo>
                    <a:pt x="176625" y="53165"/>
                  </a:lnTo>
                  <a:lnTo>
                    <a:pt x="116934" y="57066"/>
                  </a:lnTo>
                  <a:lnTo>
                    <a:pt x="55854" y="66789"/>
                  </a:lnTo>
                  <a:lnTo>
                    <a:pt x="0" y="7976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894922" y="979150"/>
              <a:ext cx="526426" cy="31586"/>
            </a:xfrm>
            <a:custGeom>
              <a:avLst/>
              <a:gdLst/>
              <a:ahLst/>
              <a:cxnLst/>
              <a:rect l="0" t="0" r="0" b="0"/>
              <a:pathLst>
                <a:path w="526426" h="31586">
                  <a:moveTo>
                    <a:pt x="526425" y="0"/>
                  </a:moveTo>
                  <a:lnTo>
                    <a:pt x="469161" y="0"/>
                  </a:lnTo>
                  <a:lnTo>
                    <a:pt x="416651" y="0"/>
                  </a:lnTo>
                  <a:lnTo>
                    <a:pt x="356639" y="0"/>
                  </a:lnTo>
                  <a:lnTo>
                    <a:pt x="303762" y="3119"/>
                  </a:lnTo>
                  <a:lnTo>
                    <a:pt x="248865" y="9065"/>
                  </a:lnTo>
                  <a:lnTo>
                    <a:pt x="195790" y="15684"/>
                  </a:lnTo>
                  <a:lnTo>
                    <a:pt x="146789" y="19465"/>
                  </a:lnTo>
                  <a:lnTo>
                    <a:pt x="85970" y="27978"/>
                  </a:lnTo>
                  <a:lnTo>
                    <a:pt x="24391" y="30873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478452" y="737150"/>
              <a:ext cx="216637" cy="242001"/>
            </a:xfrm>
            <a:custGeom>
              <a:avLst/>
              <a:gdLst/>
              <a:ahLst/>
              <a:cxnLst/>
              <a:rect l="0" t="0" r="0" b="0"/>
              <a:pathLst>
                <a:path w="216637" h="242001">
                  <a:moveTo>
                    <a:pt x="6066" y="63015"/>
                  </a:moveTo>
                  <a:lnTo>
                    <a:pt x="0" y="96637"/>
                  </a:lnTo>
                  <a:lnTo>
                    <a:pt x="4521" y="151458"/>
                  </a:lnTo>
                  <a:lnTo>
                    <a:pt x="11928" y="211706"/>
                  </a:lnTo>
                  <a:lnTo>
                    <a:pt x="11144" y="211276"/>
                  </a:lnTo>
                  <a:lnTo>
                    <a:pt x="9451" y="207479"/>
                  </a:lnTo>
                  <a:lnTo>
                    <a:pt x="6734" y="153293"/>
                  </a:lnTo>
                  <a:lnTo>
                    <a:pt x="9317" y="91983"/>
                  </a:lnTo>
                  <a:lnTo>
                    <a:pt x="20677" y="47422"/>
                  </a:lnTo>
                  <a:lnTo>
                    <a:pt x="38861" y="15111"/>
                  </a:lnTo>
                  <a:lnTo>
                    <a:pt x="45477" y="6513"/>
                  </a:lnTo>
                  <a:lnTo>
                    <a:pt x="53397" y="1950"/>
                  </a:lnTo>
                  <a:lnTo>
                    <a:pt x="71555" y="0"/>
                  </a:lnTo>
                  <a:lnTo>
                    <a:pt x="101509" y="5480"/>
                  </a:lnTo>
                  <a:lnTo>
                    <a:pt x="119065" y="17557"/>
                  </a:lnTo>
                  <a:lnTo>
                    <a:pt x="163746" y="74175"/>
                  </a:lnTo>
                  <a:lnTo>
                    <a:pt x="181858" y="108436"/>
                  </a:lnTo>
                  <a:lnTo>
                    <a:pt x="198457" y="161935"/>
                  </a:lnTo>
                  <a:lnTo>
                    <a:pt x="213433" y="216985"/>
                  </a:lnTo>
                  <a:lnTo>
                    <a:pt x="216636" y="2420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842487" y="463253"/>
              <a:ext cx="26647" cy="494841"/>
            </a:xfrm>
            <a:custGeom>
              <a:avLst/>
              <a:gdLst/>
              <a:ahLst/>
              <a:cxnLst/>
              <a:rect l="0" t="0" r="0" b="0"/>
              <a:pathLst>
                <a:path w="26647" h="494841">
                  <a:moveTo>
                    <a:pt x="21057" y="0"/>
                  </a:moveTo>
                  <a:lnTo>
                    <a:pt x="26646" y="16768"/>
                  </a:lnTo>
                  <a:lnTo>
                    <a:pt x="23374" y="77922"/>
                  </a:lnTo>
                  <a:lnTo>
                    <a:pt x="21743" y="128893"/>
                  </a:lnTo>
                  <a:lnTo>
                    <a:pt x="18073" y="185511"/>
                  </a:lnTo>
                  <a:lnTo>
                    <a:pt x="12018" y="247604"/>
                  </a:lnTo>
                  <a:lnTo>
                    <a:pt x="10970" y="295763"/>
                  </a:lnTo>
                  <a:lnTo>
                    <a:pt x="10659" y="350846"/>
                  </a:lnTo>
                  <a:lnTo>
                    <a:pt x="3318" y="409465"/>
                  </a:lnTo>
                  <a:lnTo>
                    <a:pt x="655" y="465584"/>
                  </a:lnTo>
                  <a:lnTo>
                    <a:pt x="0" y="4948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695088" y="642238"/>
              <a:ext cx="284270" cy="31586"/>
            </a:xfrm>
            <a:custGeom>
              <a:avLst/>
              <a:gdLst/>
              <a:ahLst/>
              <a:cxnLst/>
              <a:rect l="0" t="0" r="0" b="0"/>
              <a:pathLst>
                <a:path w="284270" h="31586">
                  <a:moveTo>
                    <a:pt x="284269" y="0"/>
                  </a:moveTo>
                  <a:lnTo>
                    <a:pt x="241577" y="3119"/>
                  </a:lnTo>
                  <a:lnTo>
                    <a:pt x="183159" y="14654"/>
                  </a:lnTo>
                  <a:lnTo>
                    <a:pt x="124459" y="19160"/>
                  </a:lnTo>
                  <a:lnTo>
                    <a:pt x="68202" y="20495"/>
                  </a:lnTo>
                  <a:lnTo>
                    <a:pt x="11408" y="29316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966157" y="702188"/>
              <a:ext cx="214564" cy="234849"/>
            </a:xfrm>
            <a:custGeom>
              <a:avLst/>
              <a:gdLst/>
              <a:ahLst/>
              <a:cxnLst/>
              <a:rect l="0" t="0" r="0" b="0"/>
              <a:pathLst>
                <a:path w="214564" h="234849">
                  <a:moveTo>
                    <a:pt x="34257" y="119034"/>
                  </a:moveTo>
                  <a:lnTo>
                    <a:pt x="71735" y="110701"/>
                  </a:lnTo>
                  <a:lnTo>
                    <a:pt x="123158" y="108939"/>
                  </a:lnTo>
                  <a:lnTo>
                    <a:pt x="164454" y="103045"/>
                  </a:lnTo>
                  <a:lnTo>
                    <a:pt x="186099" y="93991"/>
                  </a:lnTo>
                  <a:lnTo>
                    <a:pt x="195146" y="88300"/>
                  </a:lnTo>
                  <a:lnTo>
                    <a:pt x="208319" y="72619"/>
                  </a:lnTo>
                  <a:lnTo>
                    <a:pt x="213469" y="63525"/>
                  </a:lnTo>
                  <a:lnTo>
                    <a:pt x="214563" y="55122"/>
                  </a:lnTo>
                  <a:lnTo>
                    <a:pt x="209540" y="39546"/>
                  </a:lnTo>
                  <a:lnTo>
                    <a:pt x="193557" y="17623"/>
                  </a:lnTo>
                  <a:lnTo>
                    <a:pt x="174467" y="6502"/>
                  </a:lnTo>
                  <a:lnTo>
                    <a:pt x="151555" y="0"/>
                  </a:lnTo>
                  <a:lnTo>
                    <a:pt x="92034" y="8155"/>
                  </a:lnTo>
                  <a:lnTo>
                    <a:pt x="56835" y="23270"/>
                  </a:lnTo>
                  <a:lnTo>
                    <a:pt x="29769" y="42567"/>
                  </a:lnTo>
                  <a:lnTo>
                    <a:pt x="12520" y="68691"/>
                  </a:lnTo>
                  <a:lnTo>
                    <a:pt x="0" y="104248"/>
                  </a:lnTo>
                  <a:lnTo>
                    <a:pt x="60" y="144419"/>
                  </a:lnTo>
                  <a:lnTo>
                    <a:pt x="13076" y="180368"/>
                  </a:lnTo>
                  <a:lnTo>
                    <a:pt x="37340" y="207657"/>
                  </a:lnTo>
                  <a:lnTo>
                    <a:pt x="66756" y="224972"/>
                  </a:lnTo>
                  <a:lnTo>
                    <a:pt x="107957" y="23484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288568" y="750894"/>
              <a:ext cx="255363" cy="533583"/>
            </a:xfrm>
            <a:custGeom>
              <a:avLst/>
              <a:gdLst/>
              <a:ahLst/>
              <a:cxnLst/>
              <a:rect l="0" t="0" r="0" b="0"/>
              <a:pathLst>
                <a:path w="255363" h="533583">
                  <a:moveTo>
                    <a:pt x="238271" y="112442"/>
                  </a:moveTo>
                  <a:lnTo>
                    <a:pt x="238271" y="90086"/>
                  </a:lnTo>
                  <a:lnTo>
                    <a:pt x="227093" y="59415"/>
                  </a:lnTo>
                  <a:lnTo>
                    <a:pt x="208963" y="28100"/>
                  </a:lnTo>
                  <a:lnTo>
                    <a:pt x="192490" y="13346"/>
                  </a:lnTo>
                  <a:lnTo>
                    <a:pt x="172300" y="4059"/>
                  </a:lnTo>
                  <a:lnTo>
                    <a:pt x="134626" y="0"/>
                  </a:lnTo>
                  <a:lnTo>
                    <a:pt x="96167" y="6856"/>
                  </a:lnTo>
                  <a:lnTo>
                    <a:pt x="39956" y="36776"/>
                  </a:lnTo>
                  <a:lnTo>
                    <a:pt x="9225" y="76395"/>
                  </a:lnTo>
                  <a:lnTo>
                    <a:pt x="1942" y="97201"/>
                  </a:lnTo>
                  <a:lnTo>
                    <a:pt x="0" y="109301"/>
                  </a:lnTo>
                  <a:lnTo>
                    <a:pt x="4081" y="132103"/>
                  </a:lnTo>
                  <a:lnTo>
                    <a:pt x="19533" y="161552"/>
                  </a:lnTo>
                  <a:lnTo>
                    <a:pt x="25765" y="169748"/>
                  </a:lnTo>
                  <a:lnTo>
                    <a:pt x="45168" y="178856"/>
                  </a:lnTo>
                  <a:lnTo>
                    <a:pt x="95752" y="184703"/>
                  </a:lnTo>
                  <a:lnTo>
                    <a:pt x="119947" y="179263"/>
                  </a:lnTo>
                  <a:lnTo>
                    <a:pt x="150180" y="163047"/>
                  </a:lnTo>
                  <a:lnTo>
                    <a:pt x="208539" y="115833"/>
                  </a:lnTo>
                  <a:lnTo>
                    <a:pt x="216110" y="114702"/>
                  </a:lnTo>
                  <a:lnTo>
                    <a:pt x="222327" y="117459"/>
                  </a:lnTo>
                  <a:lnTo>
                    <a:pt x="227642" y="122806"/>
                  </a:lnTo>
                  <a:lnTo>
                    <a:pt x="233547" y="141225"/>
                  </a:lnTo>
                  <a:lnTo>
                    <a:pt x="237338" y="196766"/>
                  </a:lnTo>
                  <a:lnTo>
                    <a:pt x="237995" y="246872"/>
                  </a:lnTo>
                  <a:lnTo>
                    <a:pt x="246622" y="302903"/>
                  </a:lnTo>
                  <a:lnTo>
                    <a:pt x="255043" y="355658"/>
                  </a:lnTo>
                  <a:lnTo>
                    <a:pt x="255362" y="416592"/>
                  </a:lnTo>
                  <a:lnTo>
                    <a:pt x="249376" y="444152"/>
                  </a:lnTo>
                  <a:lnTo>
                    <a:pt x="238917" y="468099"/>
                  </a:lnTo>
                  <a:lnTo>
                    <a:pt x="214286" y="495722"/>
                  </a:lnTo>
                  <a:lnTo>
                    <a:pt x="155853" y="521765"/>
                  </a:lnTo>
                  <a:lnTo>
                    <a:pt x="116755" y="530081"/>
                  </a:lnTo>
                  <a:lnTo>
                    <a:pt x="77484" y="532545"/>
                  </a:lnTo>
                  <a:lnTo>
                    <a:pt x="48758" y="53358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575491" y="698905"/>
              <a:ext cx="195115" cy="259189"/>
            </a:xfrm>
            <a:custGeom>
              <a:avLst/>
              <a:gdLst/>
              <a:ahLst/>
              <a:cxnLst/>
              <a:rect l="0" t="0" r="0" b="0"/>
              <a:pathLst>
                <a:path w="195115" h="259189">
                  <a:moveTo>
                    <a:pt x="25048" y="132846"/>
                  </a:moveTo>
                  <a:lnTo>
                    <a:pt x="62526" y="124513"/>
                  </a:lnTo>
                  <a:lnTo>
                    <a:pt x="113949" y="117162"/>
                  </a:lnTo>
                  <a:lnTo>
                    <a:pt x="149655" y="102202"/>
                  </a:lnTo>
                  <a:lnTo>
                    <a:pt x="176872" y="82952"/>
                  </a:lnTo>
                  <a:lnTo>
                    <a:pt x="194165" y="56841"/>
                  </a:lnTo>
                  <a:lnTo>
                    <a:pt x="195114" y="48251"/>
                  </a:lnTo>
                  <a:lnTo>
                    <a:pt x="189930" y="32467"/>
                  </a:lnTo>
                  <a:lnTo>
                    <a:pt x="173858" y="10427"/>
                  </a:lnTo>
                  <a:lnTo>
                    <a:pt x="154746" y="2398"/>
                  </a:lnTo>
                  <a:lnTo>
                    <a:pt x="131824" y="0"/>
                  </a:lnTo>
                  <a:lnTo>
                    <a:pt x="77887" y="11005"/>
                  </a:lnTo>
                  <a:lnTo>
                    <a:pt x="59840" y="23712"/>
                  </a:lnTo>
                  <a:lnTo>
                    <a:pt x="23130" y="63319"/>
                  </a:lnTo>
                  <a:lnTo>
                    <a:pt x="1153" y="112338"/>
                  </a:lnTo>
                  <a:lnTo>
                    <a:pt x="0" y="133090"/>
                  </a:lnTo>
                  <a:lnTo>
                    <a:pt x="8791" y="175008"/>
                  </a:lnTo>
                  <a:lnTo>
                    <a:pt x="24000" y="200970"/>
                  </a:lnTo>
                  <a:lnTo>
                    <a:pt x="43325" y="223481"/>
                  </a:lnTo>
                  <a:lnTo>
                    <a:pt x="75047" y="239379"/>
                  </a:lnTo>
                  <a:lnTo>
                    <a:pt x="130333" y="25918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876174" y="673823"/>
              <a:ext cx="145505" cy="237043"/>
            </a:xfrm>
            <a:custGeom>
              <a:avLst/>
              <a:gdLst/>
              <a:ahLst/>
              <a:cxnLst/>
              <a:rect l="0" t="0" r="0" b="0"/>
              <a:pathLst>
                <a:path w="145505" h="237043">
                  <a:moveTo>
                    <a:pt x="19162" y="105285"/>
                  </a:moveTo>
                  <a:lnTo>
                    <a:pt x="13573" y="122053"/>
                  </a:lnTo>
                  <a:lnTo>
                    <a:pt x="13949" y="139644"/>
                  </a:lnTo>
                  <a:lnTo>
                    <a:pt x="18476" y="199454"/>
                  </a:lnTo>
                  <a:lnTo>
                    <a:pt x="18959" y="237042"/>
                  </a:lnTo>
                  <a:lnTo>
                    <a:pt x="19072" y="231304"/>
                  </a:lnTo>
                  <a:lnTo>
                    <a:pt x="7698" y="168298"/>
                  </a:lnTo>
                  <a:lnTo>
                    <a:pt x="0" y="112273"/>
                  </a:lnTo>
                  <a:lnTo>
                    <a:pt x="6885" y="57316"/>
                  </a:lnTo>
                  <a:lnTo>
                    <a:pt x="12926" y="33663"/>
                  </a:lnTo>
                  <a:lnTo>
                    <a:pt x="18514" y="24782"/>
                  </a:lnTo>
                  <a:lnTo>
                    <a:pt x="34082" y="11794"/>
                  </a:lnTo>
                  <a:lnTo>
                    <a:pt x="55819" y="5242"/>
                  </a:lnTo>
                  <a:lnTo>
                    <a:pt x="118096" y="691"/>
                  </a:lnTo>
                  <a:lnTo>
                    <a:pt x="145504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3160153" y="615592"/>
              <a:ext cx="200145" cy="254221"/>
            </a:xfrm>
            <a:custGeom>
              <a:avLst/>
              <a:gdLst/>
              <a:ahLst/>
              <a:cxnLst/>
              <a:rect l="0" t="0" r="0" b="0"/>
              <a:pathLst>
                <a:path w="200145" h="254221">
                  <a:moveTo>
                    <a:pt x="177381" y="5589"/>
                  </a:moveTo>
                  <a:lnTo>
                    <a:pt x="118763" y="0"/>
                  </a:lnTo>
                  <a:lnTo>
                    <a:pt x="83973" y="2113"/>
                  </a:lnTo>
                  <a:lnTo>
                    <a:pt x="51438" y="15737"/>
                  </a:lnTo>
                  <a:lnTo>
                    <a:pt x="2557" y="54997"/>
                  </a:lnTo>
                  <a:lnTo>
                    <a:pt x="0" y="61924"/>
                  </a:lnTo>
                  <a:lnTo>
                    <a:pt x="635" y="68882"/>
                  </a:lnTo>
                  <a:lnTo>
                    <a:pt x="3398" y="75860"/>
                  </a:lnTo>
                  <a:lnTo>
                    <a:pt x="15827" y="86733"/>
                  </a:lnTo>
                  <a:lnTo>
                    <a:pt x="34219" y="94296"/>
                  </a:lnTo>
                  <a:lnTo>
                    <a:pt x="92093" y="105138"/>
                  </a:lnTo>
                  <a:lnTo>
                    <a:pt x="145656" y="133024"/>
                  </a:lnTo>
                  <a:lnTo>
                    <a:pt x="165620" y="147625"/>
                  </a:lnTo>
                  <a:lnTo>
                    <a:pt x="188844" y="175575"/>
                  </a:lnTo>
                  <a:lnTo>
                    <a:pt x="199243" y="195782"/>
                  </a:lnTo>
                  <a:lnTo>
                    <a:pt x="200144" y="204914"/>
                  </a:lnTo>
                  <a:lnTo>
                    <a:pt x="194907" y="221300"/>
                  </a:lnTo>
                  <a:lnTo>
                    <a:pt x="173214" y="243678"/>
                  </a:lnTo>
                  <a:lnTo>
                    <a:pt x="151352" y="251786"/>
                  </a:lnTo>
                  <a:lnTo>
                    <a:pt x="127208" y="254220"/>
                  </a:lnTo>
                  <a:lnTo>
                    <a:pt x="82624" y="24774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915979" y="958093"/>
              <a:ext cx="2400498" cy="73700"/>
            </a:xfrm>
            <a:custGeom>
              <a:avLst/>
              <a:gdLst/>
              <a:ahLst/>
              <a:cxnLst/>
              <a:rect l="0" t="0" r="0" b="0"/>
              <a:pathLst>
                <a:path w="2400498" h="73700">
                  <a:moveTo>
                    <a:pt x="2400497" y="10528"/>
                  </a:moveTo>
                  <a:lnTo>
                    <a:pt x="2341881" y="10528"/>
                  </a:lnTo>
                  <a:lnTo>
                    <a:pt x="2279301" y="3293"/>
                  </a:lnTo>
                  <a:lnTo>
                    <a:pt x="2227977" y="975"/>
                  </a:lnTo>
                  <a:lnTo>
                    <a:pt x="2175725" y="1459"/>
                  </a:lnTo>
                  <a:lnTo>
                    <a:pt x="2122028" y="7321"/>
                  </a:lnTo>
                  <a:lnTo>
                    <a:pt x="2065694" y="8408"/>
                  </a:lnTo>
                  <a:lnTo>
                    <a:pt x="2004080" y="2007"/>
                  </a:lnTo>
                  <a:lnTo>
                    <a:pt x="1942619" y="595"/>
                  </a:lnTo>
                  <a:lnTo>
                    <a:pt x="1896349" y="264"/>
                  </a:lnTo>
                  <a:lnTo>
                    <a:pt x="1848488" y="117"/>
                  </a:lnTo>
                  <a:lnTo>
                    <a:pt x="1803040" y="52"/>
                  </a:lnTo>
                  <a:lnTo>
                    <a:pt x="1758275" y="23"/>
                  </a:lnTo>
                  <a:lnTo>
                    <a:pt x="1711083" y="10"/>
                  </a:lnTo>
                  <a:lnTo>
                    <a:pt x="1662812" y="4"/>
                  </a:lnTo>
                  <a:lnTo>
                    <a:pt x="1615232" y="2"/>
                  </a:lnTo>
                  <a:lnTo>
                    <a:pt x="1570689" y="1"/>
                  </a:lnTo>
                  <a:lnTo>
                    <a:pt x="1517329" y="0"/>
                  </a:lnTo>
                  <a:lnTo>
                    <a:pt x="1453868" y="0"/>
                  </a:lnTo>
                  <a:lnTo>
                    <a:pt x="1390559" y="0"/>
                  </a:lnTo>
                  <a:lnTo>
                    <a:pt x="1348002" y="0"/>
                  </a:lnTo>
                  <a:lnTo>
                    <a:pt x="1284582" y="5589"/>
                  </a:lnTo>
                  <a:lnTo>
                    <a:pt x="1232515" y="9065"/>
                  </a:lnTo>
                  <a:lnTo>
                    <a:pt x="1177896" y="17475"/>
                  </a:lnTo>
                  <a:lnTo>
                    <a:pt x="1125385" y="19996"/>
                  </a:lnTo>
                  <a:lnTo>
                    <a:pt x="1076811" y="20742"/>
                  </a:lnTo>
                  <a:lnTo>
                    <a:pt x="1022515" y="22133"/>
                  </a:lnTo>
                  <a:lnTo>
                    <a:pt x="961590" y="29372"/>
                  </a:lnTo>
                  <a:lnTo>
                    <a:pt x="903367" y="30929"/>
                  </a:lnTo>
                  <a:lnTo>
                    <a:pt x="851021" y="34511"/>
                  </a:lnTo>
                  <a:lnTo>
                    <a:pt x="803926" y="39861"/>
                  </a:lnTo>
                  <a:lnTo>
                    <a:pt x="751757" y="41446"/>
                  </a:lnTo>
                  <a:lnTo>
                    <a:pt x="700425" y="41916"/>
                  </a:lnTo>
                  <a:lnTo>
                    <a:pt x="643881" y="45175"/>
                  </a:lnTo>
                  <a:lnTo>
                    <a:pt x="586963" y="50430"/>
                  </a:lnTo>
                  <a:lnTo>
                    <a:pt x="525645" y="51987"/>
                  </a:lnTo>
                  <a:lnTo>
                    <a:pt x="463023" y="52448"/>
                  </a:lnTo>
                  <a:lnTo>
                    <a:pt x="409373" y="55704"/>
                  </a:lnTo>
                  <a:lnTo>
                    <a:pt x="361891" y="60959"/>
                  </a:lnTo>
                  <a:lnTo>
                    <a:pt x="306489" y="62515"/>
                  </a:lnTo>
                  <a:lnTo>
                    <a:pt x="249909" y="62977"/>
                  </a:lnTo>
                  <a:lnTo>
                    <a:pt x="188690" y="66233"/>
                  </a:lnTo>
                  <a:lnTo>
                    <a:pt x="129218" y="71487"/>
                  </a:lnTo>
                  <a:lnTo>
                    <a:pt x="68312" y="73044"/>
                  </a:lnTo>
                  <a:lnTo>
                    <a:pt x="20240" y="73505"/>
                  </a:lnTo>
                  <a:lnTo>
                    <a:pt x="0" y="736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3706031" y="656059"/>
              <a:ext cx="136871" cy="7237"/>
            </a:xfrm>
            <a:custGeom>
              <a:avLst/>
              <a:gdLst/>
              <a:ahLst/>
              <a:cxnLst/>
              <a:rect l="0" t="0" r="0" b="0"/>
              <a:pathLst>
                <a:path w="136871" h="7237">
                  <a:moveTo>
                    <a:pt x="136870" y="7236"/>
                  </a:moveTo>
                  <a:lnTo>
                    <a:pt x="109314" y="0"/>
                  </a:lnTo>
                  <a:lnTo>
                    <a:pt x="49972" y="477"/>
                  </a:lnTo>
                  <a:lnTo>
                    <a:pt x="0" y="723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4013552" y="452725"/>
              <a:ext cx="418946" cy="434803"/>
            </a:xfrm>
            <a:custGeom>
              <a:avLst/>
              <a:gdLst/>
              <a:ahLst/>
              <a:cxnLst/>
              <a:rect l="0" t="0" r="0" b="0"/>
              <a:pathLst>
                <a:path w="418946" h="434803">
                  <a:moveTo>
                    <a:pt x="8333" y="0"/>
                  </a:moveTo>
                  <a:lnTo>
                    <a:pt x="0" y="52050"/>
                  </a:lnTo>
                  <a:lnTo>
                    <a:pt x="1575" y="105109"/>
                  </a:lnTo>
                  <a:lnTo>
                    <a:pt x="9450" y="160995"/>
                  </a:lnTo>
                  <a:lnTo>
                    <a:pt x="19193" y="215768"/>
                  </a:lnTo>
                  <a:lnTo>
                    <a:pt x="29488" y="267872"/>
                  </a:lnTo>
                  <a:lnTo>
                    <a:pt x="39947" y="324644"/>
                  </a:lnTo>
                  <a:lnTo>
                    <a:pt x="50456" y="375391"/>
                  </a:lnTo>
                  <a:lnTo>
                    <a:pt x="53962" y="390641"/>
                  </a:lnTo>
                  <a:lnTo>
                    <a:pt x="60980" y="401977"/>
                  </a:lnTo>
                  <a:lnTo>
                    <a:pt x="81255" y="417692"/>
                  </a:lnTo>
                  <a:lnTo>
                    <a:pt x="90873" y="420011"/>
                  </a:lnTo>
                  <a:lnTo>
                    <a:pt x="99624" y="419218"/>
                  </a:lnTo>
                  <a:lnTo>
                    <a:pt x="107799" y="416349"/>
                  </a:lnTo>
                  <a:lnTo>
                    <a:pt x="123120" y="403803"/>
                  </a:lnTo>
                  <a:lnTo>
                    <a:pt x="157937" y="357072"/>
                  </a:lnTo>
                  <a:lnTo>
                    <a:pt x="167631" y="336513"/>
                  </a:lnTo>
                  <a:lnTo>
                    <a:pt x="173023" y="333137"/>
                  </a:lnTo>
                  <a:lnTo>
                    <a:pt x="178958" y="334395"/>
                  </a:lnTo>
                  <a:lnTo>
                    <a:pt x="191791" y="345152"/>
                  </a:lnTo>
                  <a:lnTo>
                    <a:pt x="240017" y="407974"/>
                  </a:lnTo>
                  <a:lnTo>
                    <a:pt x="255193" y="422307"/>
                  </a:lnTo>
                  <a:lnTo>
                    <a:pt x="273637" y="432577"/>
                  </a:lnTo>
                  <a:lnTo>
                    <a:pt x="296651" y="434802"/>
                  </a:lnTo>
                  <a:lnTo>
                    <a:pt x="309340" y="433757"/>
                  </a:lnTo>
                  <a:lnTo>
                    <a:pt x="332797" y="420119"/>
                  </a:lnTo>
                  <a:lnTo>
                    <a:pt x="370862" y="378824"/>
                  </a:lnTo>
                  <a:lnTo>
                    <a:pt x="400565" y="315837"/>
                  </a:lnTo>
                  <a:lnTo>
                    <a:pt x="414101" y="256926"/>
                  </a:lnTo>
                  <a:lnTo>
                    <a:pt x="417510" y="207408"/>
                  </a:lnTo>
                  <a:lnTo>
                    <a:pt x="418661" y="151280"/>
                  </a:lnTo>
                  <a:lnTo>
                    <a:pt x="418945" y="1158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4464082" y="389554"/>
              <a:ext cx="294799" cy="402071"/>
            </a:xfrm>
            <a:custGeom>
              <a:avLst/>
              <a:gdLst/>
              <a:ahLst/>
              <a:cxnLst/>
              <a:rect l="0" t="0" r="0" b="0"/>
              <a:pathLst>
                <a:path w="294799" h="402071">
                  <a:moveTo>
                    <a:pt x="0" y="0"/>
                  </a:moveTo>
                  <a:lnTo>
                    <a:pt x="14655" y="49552"/>
                  </a:lnTo>
                  <a:lnTo>
                    <a:pt x="24749" y="100080"/>
                  </a:lnTo>
                  <a:lnTo>
                    <a:pt x="35149" y="153915"/>
                  </a:lnTo>
                  <a:lnTo>
                    <a:pt x="45640" y="206912"/>
                  </a:lnTo>
                  <a:lnTo>
                    <a:pt x="59665" y="263920"/>
                  </a:lnTo>
                  <a:lnTo>
                    <a:pt x="69021" y="316844"/>
                  </a:lnTo>
                  <a:lnTo>
                    <a:pt x="75895" y="377835"/>
                  </a:lnTo>
                  <a:lnTo>
                    <a:pt x="78673" y="392270"/>
                  </a:lnTo>
                  <a:lnTo>
                    <a:pt x="78185" y="399554"/>
                  </a:lnTo>
                  <a:lnTo>
                    <a:pt x="75520" y="402070"/>
                  </a:lnTo>
                  <a:lnTo>
                    <a:pt x="71404" y="401407"/>
                  </a:lnTo>
                  <a:lnTo>
                    <a:pt x="68659" y="396287"/>
                  </a:lnTo>
                  <a:lnTo>
                    <a:pt x="63893" y="335993"/>
                  </a:lnTo>
                  <a:lnTo>
                    <a:pt x="69731" y="309597"/>
                  </a:lnTo>
                  <a:lnTo>
                    <a:pt x="92543" y="264056"/>
                  </a:lnTo>
                  <a:lnTo>
                    <a:pt x="112100" y="248769"/>
                  </a:lnTo>
                  <a:lnTo>
                    <a:pt x="135220" y="240416"/>
                  </a:lnTo>
                  <a:lnTo>
                    <a:pt x="157194" y="240602"/>
                  </a:lnTo>
                  <a:lnTo>
                    <a:pt x="189296" y="252874"/>
                  </a:lnTo>
                  <a:lnTo>
                    <a:pt x="243600" y="297202"/>
                  </a:lnTo>
                  <a:lnTo>
                    <a:pt x="274979" y="337387"/>
                  </a:lnTo>
                  <a:lnTo>
                    <a:pt x="288406" y="367468"/>
                  </a:lnTo>
                  <a:lnTo>
                    <a:pt x="294798" y="4000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4803832" y="589595"/>
              <a:ext cx="173695" cy="212957"/>
            </a:xfrm>
            <a:custGeom>
              <a:avLst/>
              <a:gdLst/>
              <a:ahLst/>
              <a:cxnLst/>
              <a:rect l="0" t="0" r="0" b="0"/>
              <a:pathLst>
                <a:path w="173695" h="212957">
                  <a:moveTo>
                    <a:pt x="123504" y="0"/>
                  </a:moveTo>
                  <a:lnTo>
                    <a:pt x="101148" y="0"/>
                  </a:lnTo>
                  <a:lnTo>
                    <a:pt x="83932" y="6239"/>
                  </a:lnTo>
                  <a:lnTo>
                    <a:pt x="39394" y="37087"/>
                  </a:lnTo>
                  <a:lnTo>
                    <a:pt x="16955" y="64801"/>
                  </a:lnTo>
                  <a:lnTo>
                    <a:pt x="6739" y="84953"/>
                  </a:lnTo>
                  <a:lnTo>
                    <a:pt x="0" y="121618"/>
                  </a:lnTo>
                  <a:lnTo>
                    <a:pt x="6129" y="167523"/>
                  </a:lnTo>
                  <a:lnTo>
                    <a:pt x="12066" y="189099"/>
                  </a:lnTo>
                  <a:lnTo>
                    <a:pt x="17627" y="197426"/>
                  </a:lnTo>
                  <a:lnTo>
                    <a:pt x="33164" y="209798"/>
                  </a:lnTo>
                  <a:lnTo>
                    <a:pt x="54887" y="212956"/>
                  </a:lnTo>
                  <a:lnTo>
                    <a:pt x="101372" y="205452"/>
                  </a:lnTo>
                  <a:lnTo>
                    <a:pt x="133714" y="184877"/>
                  </a:lnTo>
                  <a:lnTo>
                    <a:pt x="148709" y="166396"/>
                  </a:lnTo>
                  <a:lnTo>
                    <a:pt x="167868" y="120346"/>
                  </a:lnTo>
                  <a:lnTo>
                    <a:pt x="173694" y="79982"/>
                  </a:lnTo>
                  <a:lnTo>
                    <a:pt x="169831" y="43976"/>
                  </a:lnTo>
                  <a:lnTo>
                    <a:pt x="161252" y="25004"/>
                  </a:lnTo>
                  <a:lnTo>
                    <a:pt x="150809" y="11113"/>
                  </a:lnTo>
                  <a:lnTo>
                    <a:pt x="13403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5043150" y="400082"/>
              <a:ext cx="42115" cy="400084"/>
            </a:xfrm>
            <a:custGeom>
              <a:avLst/>
              <a:gdLst/>
              <a:ahLst/>
              <a:cxnLst/>
              <a:rect l="0" t="0" r="0" b="0"/>
              <a:pathLst>
                <a:path w="42115" h="400084">
                  <a:moveTo>
                    <a:pt x="0" y="0"/>
                  </a:moveTo>
                  <a:lnTo>
                    <a:pt x="14654" y="55141"/>
                  </a:lnTo>
                  <a:lnTo>
                    <a:pt x="24749" y="109145"/>
                  </a:lnTo>
                  <a:lnTo>
                    <a:pt x="28547" y="152234"/>
                  </a:lnTo>
                  <a:lnTo>
                    <a:pt x="30235" y="197511"/>
                  </a:lnTo>
                  <a:lnTo>
                    <a:pt x="30985" y="241031"/>
                  </a:lnTo>
                  <a:lnTo>
                    <a:pt x="31408" y="299404"/>
                  </a:lnTo>
                  <a:lnTo>
                    <a:pt x="38786" y="360786"/>
                  </a:lnTo>
                  <a:lnTo>
                    <a:pt x="42114" y="4000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5222134" y="594261"/>
              <a:ext cx="188674" cy="290133"/>
            </a:xfrm>
            <a:custGeom>
              <a:avLst/>
              <a:gdLst/>
              <a:ahLst/>
              <a:cxnLst/>
              <a:rect l="0" t="0" r="0" b="0"/>
              <a:pathLst>
                <a:path w="188674" h="290133">
                  <a:moveTo>
                    <a:pt x="0" y="111148"/>
                  </a:moveTo>
                  <a:lnTo>
                    <a:pt x="62093" y="105559"/>
                  </a:lnTo>
                  <a:lnTo>
                    <a:pt x="114648" y="93190"/>
                  </a:lnTo>
                  <a:lnTo>
                    <a:pt x="159662" y="80610"/>
                  </a:lnTo>
                  <a:lnTo>
                    <a:pt x="180536" y="64820"/>
                  </a:lnTo>
                  <a:lnTo>
                    <a:pt x="185868" y="55696"/>
                  </a:lnTo>
                  <a:lnTo>
                    <a:pt x="188673" y="36200"/>
                  </a:lnTo>
                  <a:lnTo>
                    <a:pt x="182901" y="18956"/>
                  </a:lnTo>
                  <a:lnTo>
                    <a:pt x="178086" y="11082"/>
                  </a:lnTo>
                  <a:lnTo>
                    <a:pt x="169027" y="5833"/>
                  </a:lnTo>
                  <a:lnTo>
                    <a:pt x="143364" y="0"/>
                  </a:lnTo>
                  <a:lnTo>
                    <a:pt x="107209" y="2306"/>
                  </a:lnTo>
                  <a:lnTo>
                    <a:pt x="88203" y="10521"/>
                  </a:lnTo>
                  <a:lnTo>
                    <a:pt x="42421" y="42741"/>
                  </a:lnTo>
                  <a:lnTo>
                    <a:pt x="19849" y="70602"/>
                  </a:lnTo>
                  <a:lnTo>
                    <a:pt x="9602" y="90788"/>
                  </a:lnTo>
                  <a:lnTo>
                    <a:pt x="1897" y="140748"/>
                  </a:lnTo>
                  <a:lnTo>
                    <a:pt x="2902" y="181789"/>
                  </a:lnTo>
                  <a:lnTo>
                    <a:pt x="11429" y="209615"/>
                  </a:lnTo>
                  <a:lnTo>
                    <a:pt x="26137" y="231340"/>
                  </a:lnTo>
                  <a:lnTo>
                    <a:pt x="64175" y="264351"/>
                  </a:lnTo>
                  <a:lnTo>
                    <a:pt x="87794" y="272825"/>
                  </a:lnTo>
                  <a:lnTo>
                    <a:pt x="109210" y="277761"/>
                  </a:lnTo>
                  <a:lnTo>
                    <a:pt x="126343" y="29013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5917015" y="357968"/>
              <a:ext cx="21058" cy="284271"/>
            </a:xfrm>
            <a:custGeom>
              <a:avLst/>
              <a:gdLst/>
              <a:ahLst/>
              <a:cxnLst/>
              <a:rect l="0" t="0" r="0" b="0"/>
              <a:pathLst>
                <a:path w="21058" h="284271">
                  <a:moveTo>
                    <a:pt x="21057" y="0"/>
                  </a:moveTo>
                  <a:lnTo>
                    <a:pt x="21057" y="52051"/>
                  </a:lnTo>
                  <a:lnTo>
                    <a:pt x="15468" y="111538"/>
                  </a:lnTo>
                  <a:lnTo>
                    <a:pt x="11992" y="162900"/>
                  </a:lnTo>
                  <a:lnTo>
                    <a:pt x="5373" y="216983"/>
                  </a:lnTo>
                  <a:lnTo>
                    <a:pt x="2389" y="246176"/>
                  </a:lnTo>
                  <a:lnTo>
                    <a:pt x="0" y="2842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6064414" y="347440"/>
              <a:ext cx="10529" cy="326384"/>
            </a:xfrm>
            <a:custGeom>
              <a:avLst/>
              <a:gdLst/>
              <a:ahLst/>
              <a:cxnLst/>
              <a:rect l="0" t="0" r="0" b="0"/>
              <a:pathLst>
                <a:path w="10529" h="326384">
                  <a:moveTo>
                    <a:pt x="0" y="0"/>
                  </a:moveTo>
                  <a:lnTo>
                    <a:pt x="7235" y="28726"/>
                  </a:lnTo>
                  <a:lnTo>
                    <a:pt x="9552" y="79091"/>
                  </a:lnTo>
                  <a:lnTo>
                    <a:pt x="10239" y="137298"/>
                  </a:lnTo>
                  <a:lnTo>
                    <a:pt x="10442" y="193279"/>
                  </a:lnTo>
                  <a:lnTo>
                    <a:pt x="10503" y="252630"/>
                  </a:lnTo>
                  <a:lnTo>
                    <a:pt x="10523" y="310082"/>
                  </a:lnTo>
                  <a:lnTo>
                    <a:pt x="10528" y="3263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5790673" y="410611"/>
              <a:ext cx="379027" cy="63172"/>
            </a:xfrm>
            <a:custGeom>
              <a:avLst/>
              <a:gdLst/>
              <a:ahLst/>
              <a:cxnLst/>
              <a:rect l="0" t="0" r="0" b="0"/>
              <a:pathLst>
                <a:path w="379027" h="63172">
                  <a:moveTo>
                    <a:pt x="379026" y="0"/>
                  </a:moveTo>
                  <a:lnTo>
                    <a:pt x="329475" y="14654"/>
                  </a:lnTo>
                  <a:lnTo>
                    <a:pt x="278947" y="24749"/>
                  </a:lnTo>
                  <a:lnTo>
                    <a:pt x="236671" y="31667"/>
                  </a:lnTo>
                  <a:lnTo>
                    <a:pt x="191755" y="38640"/>
                  </a:lnTo>
                  <a:lnTo>
                    <a:pt x="148395" y="45639"/>
                  </a:lnTo>
                  <a:lnTo>
                    <a:pt x="105728" y="49530"/>
                  </a:lnTo>
                  <a:lnTo>
                    <a:pt x="48484" y="54840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5864373" y="536953"/>
              <a:ext cx="315855" cy="42115"/>
            </a:xfrm>
            <a:custGeom>
              <a:avLst/>
              <a:gdLst/>
              <a:ahLst/>
              <a:cxnLst/>
              <a:rect l="0" t="0" r="0" b="0"/>
              <a:pathLst>
                <a:path w="315855" h="42115">
                  <a:moveTo>
                    <a:pt x="315854" y="0"/>
                  </a:moveTo>
                  <a:lnTo>
                    <a:pt x="266924" y="0"/>
                  </a:lnTo>
                  <a:lnTo>
                    <a:pt x="213383" y="5589"/>
                  </a:lnTo>
                  <a:lnTo>
                    <a:pt x="163050" y="14654"/>
                  </a:lnTo>
                  <a:lnTo>
                    <a:pt x="103683" y="24749"/>
                  </a:lnTo>
                  <a:lnTo>
                    <a:pt x="47228" y="29560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6308867" y="583530"/>
              <a:ext cx="228858" cy="248222"/>
            </a:xfrm>
            <a:custGeom>
              <a:avLst/>
              <a:gdLst/>
              <a:ahLst/>
              <a:cxnLst/>
              <a:rect l="0" t="0" r="0" b="0"/>
              <a:pathLst>
                <a:path w="228858" h="248222">
                  <a:moveTo>
                    <a:pt x="187215" y="6065"/>
                  </a:moveTo>
                  <a:lnTo>
                    <a:pt x="146357" y="0"/>
                  </a:lnTo>
                  <a:lnTo>
                    <a:pt x="83713" y="10625"/>
                  </a:lnTo>
                  <a:lnTo>
                    <a:pt x="27981" y="45378"/>
                  </a:lnTo>
                  <a:lnTo>
                    <a:pt x="2904" y="71526"/>
                  </a:lnTo>
                  <a:lnTo>
                    <a:pt x="0" y="80121"/>
                  </a:lnTo>
                  <a:lnTo>
                    <a:pt x="404" y="88191"/>
                  </a:lnTo>
                  <a:lnTo>
                    <a:pt x="3013" y="95911"/>
                  </a:lnTo>
                  <a:lnTo>
                    <a:pt x="15271" y="107608"/>
                  </a:lnTo>
                  <a:lnTo>
                    <a:pt x="34756" y="116706"/>
                  </a:lnTo>
                  <a:lnTo>
                    <a:pt x="91805" y="128959"/>
                  </a:lnTo>
                  <a:lnTo>
                    <a:pt x="154157" y="140359"/>
                  </a:lnTo>
                  <a:lnTo>
                    <a:pt x="197453" y="156768"/>
                  </a:lnTo>
                  <a:lnTo>
                    <a:pt x="208079" y="162686"/>
                  </a:lnTo>
                  <a:lnTo>
                    <a:pt x="223004" y="181739"/>
                  </a:lnTo>
                  <a:lnTo>
                    <a:pt x="228622" y="193371"/>
                  </a:lnTo>
                  <a:lnTo>
                    <a:pt x="228857" y="202296"/>
                  </a:lnTo>
                  <a:lnTo>
                    <a:pt x="225506" y="209415"/>
                  </a:lnTo>
                  <a:lnTo>
                    <a:pt x="211252" y="221615"/>
                  </a:lnTo>
                  <a:lnTo>
                    <a:pt x="176920" y="239298"/>
                  </a:lnTo>
                  <a:lnTo>
                    <a:pt x="124044" y="24822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6972895" y="614898"/>
              <a:ext cx="281240" cy="280025"/>
            </a:xfrm>
            <a:custGeom>
              <a:avLst/>
              <a:gdLst/>
              <a:ahLst/>
              <a:cxnLst/>
              <a:rect l="0" t="0" r="0" b="0"/>
              <a:pathLst>
                <a:path w="281240" h="280025">
                  <a:moveTo>
                    <a:pt x="228597" y="79982"/>
                  </a:moveTo>
                  <a:lnTo>
                    <a:pt x="208354" y="36020"/>
                  </a:lnTo>
                  <a:lnTo>
                    <a:pt x="183605" y="11324"/>
                  </a:lnTo>
                  <a:lnTo>
                    <a:pt x="161027" y="2674"/>
                  </a:lnTo>
                  <a:lnTo>
                    <a:pt x="136564" y="0"/>
                  </a:lnTo>
                  <a:lnTo>
                    <a:pt x="113994" y="2711"/>
                  </a:lnTo>
                  <a:lnTo>
                    <a:pt x="75967" y="21992"/>
                  </a:lnTo>
                  <a:lnTo>
                    <a:pt x="38008" y="59949"/>
                  </a:lnTo>
                  <a:lnTo>
                    <a:pt x="11098" y="101242"/>
                  </a:lnTo>
                  <a:lnTo>
                    <a:pt x="3249" y="123356"/>
                  </a:lnTo>
                  <a:lnTo>
                    <a:pt x="0" y="160944"/>
                  </a:lnTo>
                  <a:lnTo>
                    <a:pt x="11870" y="216423"/>
                  </a:lnTo>
                  <a:lnTo>
                    <a:pt x="27381" y="242722"/>
                  </a:lnTo>
                  <a:lnTo>
                    <a:pt x="43241" y="254866"/>
                  </a:lnTo>
                  <a:lnTo>
                    <a:pt x="63159" y="262994"/>
                  </a:lnTo>
                  <a:lnTo>
                    <a:pt x="87608" y="266606"/>
                  </a:lnTo>
                  <a:lnTo>
                    <a:pt x="107834" y="261972"/>
                  </a:lnTo>
                  <a:lnTo>
                    <a:pt x="135493" y="243090"/>
                  </a:lnTo>
                  <a:lnTo>
                    <a:pt x="153293" y="223834"/>
                  </a:lnTo>
                  <a:lnTo>
                    <a:pt x="178328" y="165361"/>
                  </a:lnTo>
                  <a:lnTo>
                    <a:pt x="189656" y="132966"/>
                  </a:lnTo>
                  <a:lnTo>
                    <a:pt x="193278" y="130512"/>
                  </a:lnTo>
                  <a:lnTo>
                    <a:pt x="196862" y="133556"/>
                  </a:lnTo>
                  <a:lnTo>
                    <a:pt x="221175" y="194607"/>
                  </a:lnTo>
                  <a:lnTo>
                    <a:pt x="260455" y="255743"/>
                  </a:lnTo>
                  <a:lnTo>
                    <a:pt x="281239" y="28002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7265530" y="636113"/>
              <a:ext cx="199175" cy="237753"/>
            </a:xfrm>
            <a:custGeom>
              <a:avLst/>
              <a:gdLst/>
              <a:ahLst/>
              <a:cxnLst/>
              <a:rect l="0" t="0" r="0" b="0"/>
              <a:pathLst>
                <a:path w="199175" h="237753">
                  <a:moveTo>
                    <a:pt x="20190" y="121938"/>
                  </a:moveTo>
                  <a:lnTo>
                    <a:pt x="20190" y="180555"/>
                  </a:lnTo>
                  <a:lnTo>
                    <a:pt x="20190" y="225371"/>
                  </a:lnTo>
                  <a:lnTo>
                    <a:pt x="20190" y="217821"/>
                  </a:lnTo>
                  <a:lnTo>
                    <a:pt x="3523" y="158770"/>
                  </a:lnTo>
                  <a:lnTo>
                    <a:pt x="0" y="98408"/>
                  </a:lnTo>
                  <a:lnTo>
                    <a:pt x="5757" y="72876"/>
                  </a:lnTo>
                  <a:lnTo>
                    <a:pt x="22153" y="41891"/>
                  </a:lnTo>
                  <a:lnTo>
                    <a:pt x="48653" y="10460"/>
                  </a:lnTo>
                  <a:lnTo>
                    <a:pt x="68716" y="2202"/>
                  </a:lnTo>
                  <a:lnTo>
                    <a:pt x="80616" y="0"/>
                  </a:lnTo>
                  <a:lnTo>
                    <a:pt x="103198" y="3793"/>
                  </a:lnTo>
                  <a:lnTo>
                    <a:pt x="123763" y="14447"/>
                  </a:lnTo>
                  <a:lnTo>
                    <a:pt x="148494" y="41346"/>
                  </a:lnTo>
                  <a:lnTo>
                    <a:pt x="174693" y="91764"/>
                  </a:lnTo>
                  <a:lnTo>
                    <a:pt x="191479" y="146784"/>
                  </a:lnTo>
                  <a:lnTo>
                    <a:pt x="196894" y="199880"/>
                  </a:lnTo>
                  <a:lnTo>
                    <a:pt x="199174" y="23775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7498733" y="387767"/>
              <a:ext cx="208128" cy="537405"/>
            </a:xfrm>
            <a:custGeom>
              <a:avLst/>
              <a:gdLst/>
              <a:ahLst/>
              <a:cxnLst/>
              <a:rect l="0" t="0" r="0" b="0"/>
              <a:pathLst>
                <a:path w="208128" h="537405">
                  <a:moveTo>
                    <a:pt x="166013" y="391341"/>
                  </a:moveTo>
                  <a:lnTo>
                    <a:pt x="166013" y="368985"/>
                  </a:lnTo>
                  <a:lnTo>
                    <a:pt x="159773" y="351769"/>
                  </a:lnTo>
                  <a:lnTo>
                    <a:pt x="154834" y="343903"/>
                  </a:lnTo>
                  <a:lnTo>
                    <a:pt x="139988" y="332043"/>
                  </a:lnTo>
                  <a:lnTo>
                    <a:pt x="101861" y="314897"/>
                  </a:lnTo>
                  <a:lnTo>
                    <a:pt x="91659" y="314642"/>
                  </a:lnTo>
                  <a:lnTo>
                    <a:pt x="70966" y="320598"/>
                  </a:lnTo>
                  <a:lnTo>
                    <a:pt x="39585" y="337105"/>
                  </a:lnTo>
                  <a:lnTo>
                    <a:pt x="24815" y="353198"/>
                  </a:lnTo>
                  <a:lnTo>
                    <a:pt x="5801" y="392126"/>
                  </a:lnTo>
                  <a:lnTo>
                    <a:pt x="0" y="428748"/>
                  </a:lnTo>
                  <a:lnTo>
                    <a:pt x="6445" y="474640"/>
                  </a:lnTo>
                  <a:lnTo>
                    <a:pt x="22102" y="517500"/>
                  </a:lnTo>
                  <a:lnTo>
                    <a:pt x="27958" y="528089"/>
                  </a:lnTo>
                  <a:lnTo>
                    <a:pt x="35372" y="533979"/>
                  </a:lnTo>
                  <a:lnTo>
                    <a:pt x="43824" y="536736"/>
                  </a:lnTo>
                  <a:lnTo>
                    <a:pt x="52968" y="537404"/>
                  </a:lnTo>
                  <a:lnTo>
                    <a:pt x="72487" y="531907"/>
                  </a:lnTo>
                  <a:lnTo>
                    <a:pt x="91691" y="520496"/>
                  </a:lnTo>
                  <a:lnTo>
                    <a:pt x="114486" y="494340"/>
                  </a:lnTo>
                  <a:lnTo>
                    <a:pt x="142749" y="432504"/>
                  </a:lnTo>
                  <a:lnTo>
                    <a:pt x="161374" y="379195"/>
                  </a:lnTo>
                  <a:lnTo>
                    <a:pt x="172697" y="326911"/>
                  </a:lnTo>
                  <a:lnTo>
                    <a:pt x="182292" y="277234"/>
                  </a:lnTo>
                  <a:lnTo>
                    <a:pt x="184946" y="234952"/>
                  </a:lnTo>
                  <a:lnTo>
                    <a:pt x="186127" y="191984"/>
                  </a:lnTo>
                  <a:lnTo>
                    <a:pt x="185481" y="149490"/>
                  </a:lnTo>
                  <a:lnTo>
                    <a:pt x="178541" y="88445"/>
                  </a:lnTo>
                  <a:lnTo>
                    <a:pt x="169074" y="39682"/>
                  </a:lnTo>
                  <a:lnTo>
                    <a:pt x="162304" y="10050"/>
                  </a:lnTo>
                  <a:lnTo>
                    <a:pt x="157691" y="2616"/>
                  </a:lnTo>
                  <a:lnTo>
                    <a:pt x="152276" y="0"/>
                  </a:lnTo>
                  <a:lnTo>
                    <a:pt x="146327" y="596"/>
                  </a:lnTo>
                  <a:lnTo>
                    <a:pt x="141191" y="5672"/>
                  </a:lnTo>
                  <a:lnTo>
                    <a:pt x="132363" y="23791"/>
                  </a:lnTo>
                  <a:lnTo>
                    <a:pt x="131996" y="65888"/>
                  </a:lnTo>
                  <a:lnTo>
                    <a:pt x="139296" y="120996"/>
                  </a:lnTo>
                  <a:lnTo>
                    <a:pt x="143278" y="181777"/>
                  </a:lnTo>
                  <a:lnTo>
                    <a:pt x="150690" y="243491"/>
                  </a:lnTo>
                  <a:lnTo>
                    <a:pt x="148345" y="298401"/>
                  </a:lnTo>
                  <a:lnTo>
                    <a:pt x="152849" y="352235"/>
                  </a:lnTo>
                  <a:lnTo>
                    <a:pt x="157043" y="404061"/>
                  </a:lnTo>
                  <a:lnTo>
                    <a:pt x="178236" y="460968"/>
                  </a:lnTo>
                  <a:lnTo>
                    <a:pt x="208127" y="5176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8191171" y="515896"/>
              <a:ext cx="10530" cy="389555"/>
            </a:xfrm>
            <a:custGeom>
              <a:avLst/>
              <a:gdLst/>
              <a:ahLst/>
              <a:cxnLst/>
              <a:rect l="0" t="0" r="0" b="0"/>
              <a:pathLst>
                <a:path w="10530" h="389555">
                  <a:moveTo>
                    <a:pt x="10529" y="0"/>
                  </a:moveTo>
                  <a:lnTo>
                    <a:pt x="2195" y="54144"/>
                  </a:lnTo>
                  <a:lnTo>
                    <a:pt x="650" y="101441"/>
                  </a:lnTo>
                  <a:lnTo>
                    <a:pt x="193" y="159908"/>
                  </a:lnTo>
                  <a:lnTo>
                    <a:pt x="57" y="215446"/>
                  </a:lnTo>
                  <a:lnTo>
                    <a:pt x="5600" y="270545"/>
                  </a:lnTo>
                  <a:lnTo>
                    <a:pt x="1546" y="329082"/>
                  </a:lnTo>
                  <a:lnTo>
                    <a:pt x="0" y="3895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7980601" y="631709"/>
              <a:ext cx="357970" cy="42115"/>
            </a:xfrm>
            <a:custGeom>
              <a:avLst/>
              <a:gdLst/>
              <a:ahLst/>
              <a:cxnLst/>
              <a:rect l="0" t="0" r="0" b="0"/>
              <a:pathLst>
                <a:path w="357970" h="42115">
                  <a:moveTo>
                    <a:pt x="357969" y="0"/>
                  </a:moveTo>
                  <a:lnTo>
                    <a:pt x="330412" y="7236"/>
                  </a:lnTo>
                  <a:lnTo>
                    <a:pt x="277310" y="12998"/>
                  </a:lnTo>
                  <a:lnTo>
                    <a:pt x="226742" y="19465"/>
                  </a:lnTo>
                  <a:lnTo>
                    <a:pt x="168184" y="27979"/>
                  </a:lnTo>
                  <a:lnTo>
                    <a:pt x="108064" y="31687"/>
                  </a:lnTo>
                  <a:lnTo>
                    <a:pt x="59055" y="38505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8349098" y="347440"/>
              <a:ext cx="231628" cy="474178"/>
            </a:xfrm>
            <a:custGeom>
              <a:avLst/>
              <a:gdLst/>
              <a:ahLst/>
              <a:cxnLst/>
              <a:rect l="0" t="0" r="0" b="0"/>
              <a:pathLst>
                <a:path w="231628" h="474178">
                  <a:moveTo>
                    <a:pt x="0" y="0"/>
                  </a:moveTo>
                  <a:lnTo>
                    <a:pt x="7236" y="27556"/>
                  </a:lnTo>
                  <a:lnTo>
                    <a:pt x="12998" y="80659"/>
                  </a:lnTo>
                  <a:lnTo>
                    <a:pt x="19465" y="131226"/>
                  </a:lnTo>
                  <a:lnTo>
                    <a:pt x="26175" y="189140"/>
                  </a:lnTo>
                  <a:lnTo>
                    <a:pt x="29182" y="234581"/>
                  </a:lnTo>
                  <a:lnTo>
                    <a:pt x="30517" y="280903"/>
                  </a:lnTo>
                  <a:lnTo>
                    <a:pt x="31111" y="324887"/>
                  </a:lnTo>
                  <a:lnTo>
                    <a:pt x="25856" y="383522"/>
                  </a:lnTo>
                  <a:lnTo>
                    <a:pt x="20835" y="446161"/>
                  </a:lnTo>
                  <a:lnTo>
                    <a:pt x="15889" y="470865"/>
                  </a:lnTo>
                  <a:lnTo>
                    <a:pt x="14102" y="474177"/>
                  </a:lnTo>
                  <a:lnTo>
                    <a:pt x="12911" y="471706"/>
                  </a:lnTo>
                  <a:lnTo>
                    <a:pt x="12012" y="421603"/>
                  </a:lnTo>
                  <a:lnTo>
                    <a:pt x="25224" y="359647"/>
                  </a:lnTo>
                  <a:lnTo>
                    <a:pt x="45320" y="305547"/>
                  </a:lnTo>
                  <a:lnTo>
                    <a:pt x="70823" y="268845"/>
                  </a:lnTo>
                  <a:lnTo>
                    <a:pt x="79971" y="264628"/>
                  </a:lnTo>
                  <a:lnTo>
                    <a:pt x="102614" y="263062"/>
                  </a:lnTo>
                  <a:lnTo>
                    <a:pt x="112863" y="266621"/>
                  </a:lnTo>
                  <a:lnTo>
                    <a:pt x="130490" y="279935"/>
                  </a:lnTo>
                  <a:lnTo>
                    <a:pt x="180813" y="343045"/>
                  </a:lnTo>
                  <a:lnTo>
                    <a:pt x="204649" y="397092"/>
                  </a:lnTo>
                  <a:lnTo>
                    <a:pt x="220622" y="446589"/>
                  </a:lnTo>
                  <a:lnTo>
                    <a:pt x="231627" y="47378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8615002" y="573084"/>
              <a:ext cx="156972" cy="248139"/>
            </a:xfrm>
            <a:custGeom>
              <a:avLst/>
              <a:gdLst/>
              <a:ahLst/>
              <a:cxnLst/>
              <a:rect l="0" t="0" r="0" b="0"/>
              <a:pathLst>
                <a:path w="156972" h="248139">
                  <a:moveTo>
                    <a:pt x="60480" y="100739"/>
                  </a:moveTo>
                  <a:lnTo>
                    <a:pt x="122738" y="72058"/>
                  </a:lnTo>
                  <a:lnTo>
                    <a:pt x="139232" y="60306"/>
                  </a:lnTo>
                  <a:lnTo>
                    <a:pt x="151243" y="44165"/>
                  </a:lnTo>
                  <a:lnTo>
                    <a:pt x="156083" y="34947"/>
                  </a:lnTo>
                  <a:lnTo>
                    <a:pt x="156971" y="26462"/>
                  </a:lnTo>
                  <a:lnTo>
                    <a:pt x="151717" y="10795"/>
                  </a:lnTo>
                  <a:lnTo>
                    <a:pt x="143532" y="5682"/>
                  </a:lnTo>
                  <a:lnTo>
                    <a:pt x="118839" y="0"/>
                  </a:lnTo>
                  <a:lnTo>
                    <a:pt x="83231" y="2390"/>
                  </a:lnTo>
                  <a:lnTo>
                    <a:pt x="64352" y="10625"/>
                  </a:lnTo>
                  <a:lnTo>
                    <a:pt x="33169" y="34976"/>
                  </a:lnTo>
                  <a:lnTo>
                    <a:pt x="17162" y="60977"/>
                  </a:lnTo>
                  <a:lnTo>
                    <a:pt x="2444" y="102374"/>
                  </a:lnTo>
                  <a:lnTo>
                    <a:pt x="0" y="139698"/>
                  </a:lnTo>
                  <a:lnTo>
                    <a:pt x="12164" y="195080"/>
                  </a:lnTo>
                  <a:lnTo>
                    <a:pt x="24969" y="213249"/>
                  </a:lnTo>
                  <a:lnTo>
                    <a:pt x="42357" y="227952"/>
                  </a:lnTo>
                  <a:lnTo>
                    <a:pt x="61783" y="238387"/>
                  </a:lnTo>
                  <a:lnTo>
                    <a:pt x="123651" y="24813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8879986" y="600124"/>
              <a:ext cx="6067" cy="168457"/>
            </a:xfrm>
            <a:custGeom>
              <a:avLst/>
              <a:gdLst/>
              <a:ahLst/>
              <a:cxnLst/>
              <a:rect l="0" t="0" r="0" b="0"/>
              <a:pathLst>
                <a:path w="6067" h="168457">
                  <a:moveTo>
                    <a:pt x="6066" y="0"/>
                  </a:moveTo>
                  <a:lnTo>
                    <a:pt x="0" y="33622"/>
                  </a:lnTo>
                  <a:lnTo>
                    <a:pt x="4521" y="88443"/>
                  </a:lnTo>
                  <a:lnTo>
                    <a:pt x="5608" y="131880"/>
                  </a:lnTo>
                  <a:lnTo>
                    <a:pt x="6066" y="1684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8812352" y="431668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10528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8980808" y="494839"/>
              <a:ext cx="210571" cy="296933"/>
            </a:xfrm>
            <a:custGeom>
              <a:avLst/>
              <a:gdLst/>
              <a:ahLst/>
              <a:cxnLst/>
              <a:rect l="0" t="0" r="0" b="0"/>
              <a:pathLst>
                <a:path w="210571" h="296933">
                  <a:moveTo>
                    <a:pt x="0" y="94756"/>
                  </a:moveTo>
                  <a:lnTo>
                    <a:pt x="11178" y="105935"/>
                  </a:lnTo>
                  <a:lnTo>
                    <a:pt x="16666" y="127021"/>
                  </a:lnTo>
                  <a:lnTo>
                    <a:pt x="31368" y="188217"/>
                  </a:lnTo>
                  <a:lnTo>
                    <a:pt x="52152" y="251127"/>
                  </a:lnTo>
                  <a:lnTo>
                    <a:pt x="67786" y="296932"/>
                  </a:lnTo>
                  <a:lnTo>
                    <a:pt x="55324" y="242771"/>
                  </a:lnTo>
                  <a:lnTo>
                    <a:pt x="38496" y="180683"/>
                  </a:lnTo>
                  <a:lnTo>
                    <a:pt x="29376" y="118232"/>
                  </a:lnTo>
                  <a:lnTo>
                    <a:pt x="25924" y="94662"/>
                  </a:lnTo>
                  <a:lnTo>
                    <a:pt x="28289" y="68588"/>
                  </a:lnTo>
                  <a:lnTo>
                    <a:pt x="36360" y="47641"/>
                  </a:lnTo>
                  <a:lnTo>
                    <a:pt x="41787" y="38780"/>
                  </a:lnTo>
                  <a:lnTo>
                    <a:pt x="77373" y="15130"/>
                  </a:lnTo>
                  <a:lnTo>
                    <a:pt x="119371" y="4483"/>
                  </a:lnTo>
                  <a:lnTo>
                    <a:pt x="179211" y="885"/>
                  </a:lnTo>
                  <a:lnTo>
                    <a:pt x="21057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1499055" y="1452932"/>
              <a:ext cx="402425" cy="342369"/>
            </a:xfrm>
            <a:custGeom>
              <a:avLst/>
              <a:gdLst/>
              <a:ahLst/>
              <a:cxnLst/>
              <a:rect l="0" t="0" r="0" b="0"/>
              <a:pathLst>
                <a:path w="402425" h="342369">
                  <a:moveTo>
                    <a:pt x="259204" y="21057"/>
                  </a:moveTo>
                  <a:lnTo>
                    <a:pt x="226752" y="14991"/>
                  </a:lnTo>
                  <a:lnTo>
                    <a:pt x="163683" y="25616"/>
                  </a:lnTo>
                  <a:lnTo>
                    <a:pt x="112564" y="48387"/>
                  </a:lnTo>
                  <a:lnTo>
                    <a:pt x="64858" y="85467"/>
                  </a:lnTo>
                  <a:lnTo>
                    <a:pt x="24817" y="138204"/>
                  </a:lnTo>
                  <a:lnTo>
                    <a:pt x="5572" y="176910"/>
                  </a:lnTo>
                  <a:lnTo>
                    <a:pt x="0" y="218014"/>
                  </a:lnTo>
                  <a:lnTo>
                    <a:pt x="2842" y="245854"/>
                  </a:lnTo>
                  <a:lnTo>
                    <a:pt x="14244" y="270706"/>
                  </a:lnTo>
                  <a:lnTo>
                    <a:pt x="40394" y="301308"/>
                  </a:lnTo>
                  <a:lnTo>
                    <a:pt x="80671" y="332609"/>
                  </a:lnTo>
                  <a:lnTo>
                    <a:pt x="107716" y="340849"/>
                  </a:lnTo>
                  <a:lnTo>
                    <a:pt x="155827" y="342368"/>
                  </a:lnTo>
                  <a:lnTo>
                    <a:pt x="204007" y="332290"/>
                  </a:lnTo>
                  <a:lnTo>
                    <a:pt x="262209" y="307923"/>
                  </a:lnTo>
                  <a:lnTo>
                    <a:pt x="313051" y="270501"/>
                  </a:lnTo>
                  <a:lnTo>
                    <a:pt x="331099" y="251244"/>
                  </a:lnTo>
                  <a:lnTo>
                    <a:pt x="375846" y="188217"/>
                  </a:lnTo>
                  <a:lnTo>
                    <a:pt x="396450" y="149485"/>
                  </a:lnTo>
                  <a:lnTo>
                    <a:pt x="402424" y="109543"/>
                  </a:lnTo>
                  <a:lnTo>
                    <a:pt x="399676" y="86120"/>
                  </a:lnTo>
                  <a:lnTo>
                    <a:pt x="388317" y="67132"/>
                  </a:lnTo>
                  <a:lnTo>
                    <a:pt x="352428" y="35877"/>
                  </a:lnTo>
                  <a:lnTo>
                    <a:pt x="290655" y="7704"/>
                  </a:lnTo>
                  <a:lnTo>
                    <a:pt x="26973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2032616" y="1438437"/>
              <a:ext cx="244615" cy="520759"/>
            </a:xfrm>
            <a:custGeom>
              <a:avLst/>
              <a:gdLst/>
              <a:ahLst/>
              <a:cxnLst/>
              <a:rect l="0" t="0" r="0" b="0"/>
              <a:pathLst>
                <a:path w="244615" h="520759">
                  <a:moveTo>
                    <a:pt x="20441" y="246122"/>
                  </a:moveTo>
                  <a:lnTo>
                    <a:pt x="20441" y="300267"/>
                  </a:lnTo>
                  <a:lnTo>
                    <a:pt x="28846" y="363087"/>
                  </a:lnTo>
                  <a:lnTo>
                    <a:pt x="41771" y="423601"/>
                  </a:lnTo>
                  <a:lnTo>
                    <a:pt x="55590" y="480961"/>
                  </a:lnTo>
                  <a:lnTo>
                    <a:pt x="66080" y="517695"/>
                  </a:lnTo>
                  <a:lnTo>
                    <a:pt x="68414" y="520758"/>
                  </a:lnTo>
                  <a:lnTo>
                    <a:pt x="69971" y="518120"/>
                  </a:lnTo>
                  <a:lnTo>
                    <a:pt x="70530" y="502710"/>
                  </a:lnTo>
                  <a:lnTo>
                    <a:pt x="58247" y="446909"/>
                  </a:lnTo>
                  <a:lnTo>
                    <a:pt x="41393" y="393619"/>
                  </a:lnTo>
                  <a:lnTo>
                    <a:pt x="23936" y="333656"/>
                  </a:lnTo>
                  <a:lnTo>
                    <a:pt x="9909" y="282650"/>
                  </a:lnTo>
                  <a:lnTo>
                    <a:pt x="2502" y="233939"/>
                  </a:lnTo>
                  <a:lnTo>
                    <a:pt x="0" y="170666"/>
                  </a:lnTo>
                  <a:lnTo>
                    <a:pt x="675" y="113108"/>
                  </a:lnTo>
                  <a:lnTo>
                    <a:pt x="8995" y="73090"/>
                  </a:lnTo>
                  <a:lnTo>
                    <a:pt x="32175" y="37421"/>
                  </a:lnTo>
                  <a:lnTo>
                    <a:pt x="46713" y="23515"/>
                  </a:lnTo>
                  <a:lnTo>
                    <a:pt x="94827" y="1183"/>
                  </a:lnTo>
                  <a:lnTo>
                    <a:pt x="118622" y="0"/>
                  </a:lnTo>
                  <a:lnTo>
                    <a:pt x="166436" y="8772"/>
                  </a:lnTo>
                  <a:lnTo>
                    <a:pt x="199009" y="29567"/>
                  </a:lnTo>
                  <a:lnTo>
                    <a:pt x="225298" y="57955"/>
                  </a:lnTo>
                  <a:lnTo>
                    <a:pt x="242316" y="94183"/>
                  </a:lnTo>
                  <a:lnTo>
                    <a:pt x="244614" y="117762"/>
                  </a:lnTo>
                  <a:lnTo>
                    <a:pt x="240566" y="139940"/>
                  </a:lnTo>
                  <a:lnTo>
                    <a:pt x="225133" y="170987"/>
                  </a:lnTo>
                  <a:lnTo>
                    <a:pt x="212411" y="187772"/>
                  </a:lnTo>
                  <a:lnTo>
                    <a:pt x="192718" y="199912"/>
                  </a:lnTo>
                  <a:lnTo>
                    <a:pt x="136254" y="22506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2342174" y="1397624"/>
              <a:ext cx="266865" cy="552242"/>
            </a:xfrm>
            <a:custGeom>
              <a:avLst/>
              <a:gdLst/>
              <a:ahLst/>
              <a:cxnLst/>
              <a:rect l="0" t="0" r="0" b="0"/>
              <a:pathLst>
                <a:path w="266865" h="552242">
                  <a:moveTo>
                    <a:pt x="47795" y="265878"/>
                  </a:moveTo>
                  <a:lnTo>
                    <a:pt x="59247" y="314809"/>
                  </a:lnTo>
                  <a:lnTo>
                    <a:pt x="66006" y="362654"/>
                  </a:lnTo>
                  <a:lnTo>
                    <a:pt x="73879" y="425634"/>
                  </a:lnTo>
                  <a:lnTo>
                    <a:pt x="78293" y="483135"/>
                  </a:lnTo>
                  <a:lnTo>
                    <a:pt x="76046" y="536434"/>
                  </a:lnTo>
                  <a:lnTo>
                    <a:pt x="73648" y="548024"/>
                  </a:lnTo>
                  <a:lnTo>
                    <a:pt x="70879" y="552241"/>
                  </a:lnTo>
                  <a:lnTo>
                    <a:pt x="67864" y="551543"/>
                  </a:lnTo>
                  <a:lnTo>
                    <a:pt x="64683" y="547569"/>
                  </a:lnTo>
                  <a:lnTo>
                    <a:pt x="54618" y="519618"/>
                  </a:lnTo>
                  <a:lnTo>
                    <a:pt x="47973" y="458676"/>
                  </a:lnTo>
                  <a:lnTo>
                    <a:pt x="39788" y="400602"/>
                  </a:lnTo>
                  <a:lnTo>
                    <a:pt x="31124" y="338942"/>
                  </a:lnTo>
                  <a:lnTo>
                    <a:pt x="26868" y="279728"/>
                  </a:lnTo>
                  <a:lnTo>
                    <a:pt x="15541" y="226500"/>
                  </a:lnTo>
                  <a:lnTo>
                    <a:pt x="7628" y="171012"/>
                  </a:lnTo>
                  <a:lnTo>
                    <a:pt x="0" y="119367"/>
                  </a:lnTo>
                  <a:lnTo>
                    <a:pt x="10290" y="57043"/>
                  </a:lnTo>
                  <a:lnTo>
                    <a:pt x="25634" y="29826"/>
                  </a:lnTo>
                  <a:lnTo>
                    <a:pt x="41455" y="17466"/>
                  </a:lnTo>
                  <a:lnTo>
                    <a:pt x="85797" y="0"/>
                  </a:lnTo>
                  <a:lnTo>
                    <a:pt x="112258" y="1871"/>
                  </a:lnTo>
                  <a:lnTo>
                    <a:pt x="167373" y="22136"/>
                  </a:lnTo>
                  <a:lnTo>
                    <a:pt x="222150" y="57074"/>
                  </a:lnTo>
                  <a:lnTo>
                    <a:pt x="245779" y="77150"/>
                  </a:lnTo>
                  <a:lnTo>
                    <a:pt x="258620" y="100891"/>
                  </a:lnTo>
                  <a:lnTo>
                    <a:pt x="266864" y="159849"/>
                  </a:lnTo>
                  <a:lnTo>
                    <a:pt x="258632" y="187168"/>
                  </a:lnTo>
                  <a:lnTo>
                    <a:pt x="243276" y="209839"/>
                  </a:lnTo>
                  <a:lnTo>
                    <a:pt x="224752" y="227714"/>
                  </a:lnTo>
                  <a:lnTo>
                    <a:pt x="171775" y="254021"/>
                  </a:lnTo>
                  <a:lnTo>
                    <a:pt x="153079" y="26587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2651004" y="1410818"/>
              <a:ext cx="251449" cy="245118"/>
            </a:xfrm>
            <a:custGeom>
              <a:avLst/>
              <a:gdLst/>
              <a:ahLst/>
              <a:cxnLst/>
              <a:rect l="0" t="0" r="0" b="0"/>
              <a:pathLst>
                <a:path w="251449" h="245118">
                  <a:moveTo>
                    <a:pt x="107462" y="42114"/>
                  </a:moveTo>
                  <a:lnTo>
                    <a:pt x="96284" y="25347"/>
                  </a:lnTo>
                  <a:lnTo>
                    <a:pt x="88311" y="22747"/>
                  </a:lnTo>
                  <a:lnTo>
                    <a:pt x="66975" y="26098"/>
                  </a:lnTo>
                  <a:lnTo>
                    <a:pt x="48134" y="38505"/>
                  </a:lnTo>
                  <a:lnTo>
                    <a:pt x="16974" y="75066"/>
                  </a:lnTo>
                  <a:lnTo>
                    <a:pt x="972" y="111279"/>
                  </a:lnTo>
                  <a:lnTo>
                    <a:pt x="0" y="157234"/>
                  </a:lnTo>
                  <a:lnTo>
                    <a:pt x="12710" y="196717"/>
                  </a:lnTo>
                  <a:lnTo>
                    <a:pt x="36884" y="225053"/>
                  </a:lnTo>
                  <a:lnTo>
                    <a:pt x="71862" y="242677"/>
                  </a:lnTo>
                  <a:lnTo>
                    <a:pt x="98269" y="245117"/>
                  </a:lnTo>
                  <a:lnTo>
                    <a:pt x="125603" y="241132"/>
                  </a:lnTo>
                  <a:lnTo>
                    <a:pt x="166129" y="224565"/>
                  </a:lnTo>
                  <a:lnTo>
                    <a:pt x="222682" y="183644"/>
                  </a:lnTo>
                  <a:lnTo>
                    <a:pt x="237830" y="165848"/>
                  </a:lnTo>
                  <a:lnTo>
                    <a:pt x="247291" y="145070"/>
                  </a:lnTo>
                  <a:lnTo>
                    <a:pt x="251448" y="108235"/>
                  </a:lnTo>
                  <a:lnTo>
                    <a:pt x="244621" y="74573"/>
                  </a:lnTo>
                  <a:lnTo>
                    <a:pt x="227130" y="42373"/>
                  </a:lnTo>
                  <a:lnTo>
                    <a:pt x="209781" y="21172"/>
                  </a:lnTo>
                  <a:lnTo>
                    <a:pt x="190372" y="9410"/>
                  </a:lnTo>
                  <a:lnTo>
                    <a:pt x="160104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2981513" y="1368704"/>
              <a:ext cx="229223" cy="242157"/>
            </a:xfrm>
            <a:custGeom>
              <a:avLst/>
              <a:gdLst/>
              <a:ahLst/>
              <a:cxnLst/>
              <a:rect l="0" t="0" r="0" b="0"/>
              <a:pathLst>
                <a:path w="229223" h="242157">
                  <a:moveTo>
                    <a:pt x="155979" y="0"/>
                  </a:moveTo>
                  <a:lnTo>
                    <a:pt x="97362" y="5589"/>
                  </a:lnTo>
                  <a:lnTo>
                    <a:pt x="45528" y="19128"/>
                  </a:lnTo>
                  <a:lnTo>
                    <a:pt x="10333" y="43120"/>
                  </a:lnTo>
                  <a:lnTo>
                    <a:pt x="2729" y="49803"/>
                  </a:lnTo>
                  <a:lnTo>
                    <a:pt x="0" y="57769"/>
                  </a:lnTo>
                  <a:lnTo>
                    <a:pt x="3207" y="75978"/>
                  </a:lnTo>
                  <a:lnTo>
                    <a:pt x="15550" y="92650"/>
                  </a:lnTo>
                  <a:lnTo>
                    <a:pt x="23755" y="100371"/>
                  </a:lnTo>
                  <a:lnTo>
                    <a:pt x="48470" y="108950"/>
                  </a:lnTo>
                  <a:lnTo>
                    <a:pt x="106407" y="120047"/>
                  </a:lnTo>
                  <a:lnTo>
                    <a:pt x="162911" y="134674"/>
                  </a:lnTo>
                  <a:lnTo>
                    <a:pt x="212893" y="158880"/>
                  </a:lnTo>
                  <a:lnTo>
                    <a:pt x="221998" y="165582"/>
                  </a:lnTo>
                  <a:lnTo>
                    <a:pt x="226898" y="174729"/>
                  </a:lnTo>
                  <a:lnTo>
                    <a:pt x="229222" y="197370"/>
                  </a:lnTo>
                  <a:lnTo>
                    <a:pt x="225865" y="207619"/>
                  </a:lnTo>
                  <a:lnTo>
                    <a:pt x="212776" y="225246"/>
                  </a:lnTo>
                  <a:lnTo>
                    <a:pt x="189021" y="234641"/>
                  </a:lnTo>
                  <a:lnTo>
                    <a:pt x="149001" y="239929"/>
                  </a:lnTo>
                  <a:lnTo>
                    <a:pt x="113865" y="2421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3320939" y="1431875"/>
              <a:ext cx="6067" cy="168457"/>
            </a:xfrm>
            <a:custGeom>
              <a:avLst/>
              <a:gdLst/>
              <a:ahLst/>
              <a:cxnLst/>
              <a:rect l="0" t="0" r="0" b="0"/>
              <a:pathLst>
                <a:path w="6067" h="168457">
                  <a:moveTo>
                    <a:pt x="6066" y="0"/>
                  </a:moveTo>
                  <a:lnTo>
                    <a:pt x="0" y="33622"/>
                  </a:lnTo>
                  <a:lnTo>
                    <a:pt x="4521" y="85324"/>
                  </a:lnTo>
                  <a:lnTo>
                    <a:pt x="5761" y="140597"/>
                  </a:lnTo>
                  <a:lnTo>
                    <a:pt x="6066" y="1684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3274362" y="125289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3590217" y="1158134"/>
              <a:ext cx="10530" cy="400084"/>
            </a:xfrm>
            <a:custGeom>
              <a:avLst/>
              <a:gdLst/>
              <a:ahLst/>
              <a:cxnLst/>
              <a:rect l="0" t="0" r="0" b="0"/>
              <a:pathLst>
                <a:path w="10530" h="400084">
                  <a:moveTo>
                    <a:pt x="10529" y="0"/>
                  </a:moveTo>
                  <a:lnTo>
                    <a:pt x="2195" y="52051"/>
                  </a:lnTo>
                  <a:lnTo>
                    <a:pt x="651" y="108229"/>
                  </a:lnTo>
                  <a:lnTo>
                    <a:pt x="193" y="163089"/>
                  </a:lnTo>
                  <a:lnTo>
                    <a:pt x="38" y="223548"/>
                  </a:lnTo>
                  <a:lnTo>
                    <a:pt x="11" y="277586"/>
                  </a:lnTo>
                  <a:lnTo>
                    <a:pt x="4" y="332462"/>
                  </a:lnTo>
                  <a:lnTo>
                    <a:pt x="2" y="361841"/>
                  </a:lnTo>
                  <a:lnTo>
                    <a:pt x="0" y="4000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3484932" y="1326590"/>
              <a:ext cx="221100" cy="21058"/>
            </a:xfrm>
            <a:custGeom>
              <a:avLst/>
              <a:gdLst/>
              <a:ahLst/>
              <a:cxnLst/>
              <a:rect l="0" t="0" r="0" b="0"/>
              <a:pathLst>
                <a:path w="221100" h="21058">
                  <a:moveTo>
                    <a:pt x="221099" y="0"/>
                  </a:moveTo>
                  <a:lnTo>
                    <a:pt x="163835" y="0"/>
                  </a:lnTo>
                  <a:lnTo>
                    <a:pt x="108532" y="5589"/>
                  </a:lnTo>
                  <a:lnTo>
                    <a:pt x="55407" y="10723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3737616" y="1350032"/>
              <a:ext cx="242118" cy="229243"/>
            </a:xfrm>
            <a:custGeom>
              <a:avLst/>
              <a:gdLst/>
              <a:ahLst/>
              <a:cxnLst/>
              <a:rect l="0" t="0" r="0" b="0"/>
              <a:pathLst>
                <a:path w="242118" h="229243">
                  <a:moveTo>
                    <a:pt x="0" y="113429"/>
                  </a:moveTo>
                  <a:lnTo>
                    <a:pt x="60384" y="105095"/>
                  </a:lnTo>
                  <a:lnTo>
                    <a:pt x="111868" y="103551"/>
                  </a:lnTo>
                  <a:lnTo>
                    <a:pt x="171186" y="97440"/>
                  </a:lnTo>
                  <a:lnTo>
                    <a:pt x="208260" y="82695"/>
                  </a:lnTo>
                  <a:lnTo>
                    <a:pt x="235882" y="63508"/>
                  </a:lnTo>
                  <a:lnTo>
                    <a:pt x="240313" y="55582"/>
                  </a:lnTo>
                  <a:lnTo>
                    <a:pt x="242117" y="37416"/>
                  </a:lnTo>
                  <a:lnTo>
                    <a:pt x="238620" y="29998"/>
                  </a:lnTo>
                  <a:lnTo>
                    <a:pt x="225376" y="18637"/>
                  </a:lnTo>
                  <a:lnTo>
                    <a:pt x="198189" y="5664"/>
                  </a:lnTo>
                  <a:lnTo>
                    <a:pt x="162318" y="0"/>
                  </a:lnTo>
                  <a:lnTo>
                    <a:pt x="122054" y="3911"/>
                  </a:lnTo>
                  <a:lnTo>
                    <a:pt x="74932" y="24119"/>
                  </a:lnTo>
                  <a:lnTo>
                    <a:pt x="53190" y="37081"/>
                  </a:lnTo>
                  <a:lnTo>
                    <a:pt x="38068" y="53760"/>
                  </a:lnTo>
                  <a:lnTo>
                    <a:pt x="8826" y="111767"/>
                  </a:lnTo>
                  <a:lnTo>
                    <a:pt x="3923" y="138816"/>
                  </a:lnTo>
                  <a:lnTo>
                    <a:pt x="7983" y="160197"/>
                  </a:lnTo>
                  <a:lnTo>
                    <a:pt x="23422" y="185388"/>
                  </a:lnTo>
                  <a:lnTo>
                    <a:pt x="37316" y="199223"/>
                  </a:lnTo>
                  <a:lnTo>
                    <a:pt x="94757" y="2292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4080003" y="1273948"/>
              <a:ext cx="300396" cy="284270"/>
            </a:xfrm>
            <a:custGeom>
              <a:avLst/>
              <a:gdLst/>
              <a:ahLst/>
              <a:cxnLst/>
              <a:rect l="0" t="0" r="0" b="0"/>
              <a:pathLst>
                <a:path w="300396" h="284270">
                  <a:moveTo>
                    <a:pt x="194567" y="0"/>
                  </a:moveTo>
                  <a:lnTo>
                    <a:pt x="132474" y="5589"/>
                  </a:lnTo>
                  <a:lnTo>
                    <a:pt x="73854" y="19128"/>
                  </a:lnTo>
                  <a:lnTo>
                    <a:pt x="22240" y="43119"/>
                  </a:lnTo>
                  <a:lnTo>
                    <a:pt x="13002" y="49803"/>
                  </a:lnTo>
                  <a:lnTo>
                    <a:pt x="6843" y="58938"/>
                  </a:lnTo>
                  <a:lnTo>
                    <a:pt x="0" y="81567"/>
                  </a:lnTo>
                  <a:lnTo>
                    <a:pt x="1685" y="90643"/>
                  </a:lnTo>
                  <a:lnTo>
                    <a:pt x="6317" y="97863"/>
                  </a:lnTo>
                  <a:lnTo>
                    <a:pt x="20823" y="109005"/>
                  </a:lnTo>
                  <a:lnTo>
                    <a:pt x="38969" y="117857"/>
                  </a:lnTo>
                  <a:lnTo>
                    <a:pt x="94854" y="124666"/>
                  </a:lnTo>
                  <a:lnTo>
                    <a:pt x="152167" y="126011"/>
                  </a:lnTo>
                  <a:lnTo>
                    <a:pt x="208548" y="131865"/>
                  </a:lnTo>
                  <a:lnTo>
                    <a:pt x="255170" y="145457"/>
                  </a:lnTo>
                  <a:lnTo>
                    <a:pt x="295542" y="176143"/>
                  </a:lnTo>
                  <a:lnTo>
                    <a:pt x="299318" y="186449"/>
                  </a:lnTo>
                  <a:lnTo>
                    <a:pt x="300395" y="213497"/>
                  </a:lnTo>
                  <a:lnTo>
                    <a:pt x="293854" y="235658"/>
                  </a:lnTo>
                  <a:lnTo>
                    <a:pt x="288834" y="244842"/>
                  </a:lnTo>
                  <a:lnTo>
                    <a:pt x="267659" y="258167"/>
                  </a:lnTo>
                  <a:lnTo>
                    <a:pt x="211994" y="276254"/>
                  </a:lnTo>
                  <a:lnTo>
                    <a:pt x="173510" y="2842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4792725" y="1073906"/>
              <a:ext cx="197783" cy="610654"/>
            </a:xfrm>
            <a:custGeom>
              <a:avLst/>
              <a:gdLst/>
              <a:ahLst/>
              <a:cxnLst/>
              <a:rect l="0" t="0" r="0" b="0"/>
              <a:pathLst>
                <a:path w="197783" h="610654">
                  <a:moveTo>
                    <a:pt x="197782" y="0"/>
                  </a:moveTo>
                  <a:lnTo>
                    <a:pt x="181015" y="5589"/>
                  </a:lnTo>
                  <a:lnTo>
                    <a:pt x="153820" y="25833"/>
                  </a:lnTo>
                  <a:lnTo>
                    <a:pt x="114235" y="82662"/>
                  </a:lnTo>
                  <a:lnTo>
                    <a:pt x="79834" y="144142"/>
                  </a:lnTo>
                  <a:lnTo>
                    <a:pt x="46593" y="197706"/>
                  </a:lnTo>
                  <a:lnTo>
                    <a:pt x="21862" y="247934"/>
                  </a:lnTo>
                  <a:lnTo>
                    <a:pt x="5365" y="307898"/>
                  </a:lnTo>
                  <a:lnTo>
                    <a:pt x="0" y="361851"/>
                  </a:lnTo>
                  <a:lnTo>
                    <a:pt x="4000" y="411112"/>
                  </a:lnTo>
                  <a:lnTo>
                    <a:pt x="17001" y="469679"/>
                  </a:lnTo>
                  <a:lnTo>
                    <a:pt x="40886" y="520069"/>
                  </a:lnTo>
                  <a:lnTo>
                    <a:pt x="83492" y="567919"/>
                  </a:lnTo>
                  <a:lnTo>
                    <a:pt x="115025" y="596189"/>
                  </a:lnTo>
                  <a:lnTo>
                    <a:pt x="124083" y="61065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5158963" y="1355126"/>
              <a:ext cx="192360" cy="519813"/>
            </a:xfrm>
            <a:custGeom>
              <a:avLst/>
              <a:gdLst/>
              <a:ahLst/>
              <a:cxnLst/>
              <a:rect l="0" t="0" r="0" b="0"/>
              <a:pathLst>
                <a:path w="192360" h="519813">
                  <a:moveTo>
                    <a:pt x="0" y="129392"/>
                  </a:moveTo>
                  <a:lnTo>
                    <a:pt x="14655" y="184533"/>
                  </a:lnTo>
                  <a:lnTo>
                    <a:pt x="19160" y="232947"/>
                  </a:lnTo>
                  <a:lnTo>
                    <a:pt x="20496" y="289926"/>
                  </a:lnTo>
                  <a:lnTo>
                    <a:pt x="28182" y="348015"/>
                  </a:lnTo>
                  <a:lnTo>
                    <a:pt x="30914" y="406457"/>
                  </a:lnTo>
                  <a:lnTo>
                    <a:pt x="31387" y="456760"/>
                  </a:lnTo>
                  <a:lnTo>
                    <a:pt x="37626" y="519812"/>
                  </a:lnTo>
                  <a:lnTo>
                    <a:pt x="36782" y="519524"/>
                  </a:lnTo>
                  <a:lnTo>
                    <a:pt x="27023" y="488255"/>
                  </a:lnTo>
                  <a:lnTo>
                    <a:pt x="22825" y="439272"/>
                  </a:lnTo>
                  <a:lnTo>
                    <a:pt x="13001" y="385055"/>
                  </a:lnTo>
                  <a:lnTo>
                    <a:pt x="2915" y="331191"/>
                  </a:lnTo>
                  <a:lnTo>
                    <a:pt x="864" y="277312"/>
                  </a:lnTo>
                  <a:lnTo>
                    <a:pt x="3376" y="227422"/>
                  </a:lnTo>
                  <a:lnTo>
                    <a:pt x="14705" y="168643"/>
                  </a:lnTo>
                  <a:lnTo>
                    <a:pt x="28208" y="105906"/>
                  </a:lnTo>
                  <a:lnTo>
                    <a:pt x="45641" y="46230"/>
                  </a:lnTo>
                  <a:lnTo>
                    <a:pt x="61747" y="19483"/>
                  </a:lnTo>
                  <a:lnTo>
                    <a:pt x="77746" y="7234"/>
                  </a:lnTo>
                  <a:lnTo>
                    <a:pt x="86926" y="2330"/>
                  </a:lnTo>
                  <a:lnTo>
                    <a:pt x="106484" y="0"/>
                  </a:lnTo>
                  <a:lnTo>
                    <a:pt x="125705" y="4034"/>
                  </a:lnTo>
                  <a:lnTo>
                    <a:pt x="157109" y="25688"/>
                  </a:lnTo>
                  <a:lnTo>
                    <a:pt x="164401" y="32180"/>
                  </a:lnTo>
                  <a:lnTo>
                    <a:pt x="180253" y="63673"/>
                  </a:lnTo>
                  <a:lnTo>
                    <a:pt x="192359" y="97051"/>
                  </a:lnTo>
                  <a:lnTo>
                    <a:pt x="190388" y="118528"/>
                  </a:lnTo>
                  <a:lnTo>
                    <a:pt x="170059" y="160911"/>
                  </a:lnTo>
                  <a:lnTo>
                    <a:pt x="139165" y="186954"/>
                  </a:lnTo>
                  <a:lnTo>
                    <a:pt x="116834" y="195919"/>
                  </a:lnTo>
                  <a:lnTo>
                    <a:pt x="84228" y="20309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5405497" y="1337119"/>
              <a:ext cx="161125" cy="222439"/>
            </a:xfrm>
            <a:custGeom>
              <a:avLst/>
              <a:gdLst/>
              <a:ahLst/>
              <a:cxnLst/>
              <a:rect l="0" t="0" r="0" b="0"/>
              <a:pathLst>
                <a:path w="161125" h="222439">
                  <a:moveTo>
                    <a:pt x="90378" y="0"/>
                  </a:moveTo>
                  <a:lnTo>
                    <a:pt x="37673" y="38256"/>
                  </a:lnTo>
                  <a:lnTo>
                    <a:pt x="15361" y="73206"/>
                  </a:lnTo>
                  <a:lnTo>
                    <a:pt x="1990" y="114367"/>
                  </a:lnTo>
                  <a:lnTo>
                    <a:pt x="0" y="176966"/>
                  </a:lnTo>
                  <a:lnTo>
                    <a:pt x="2050" y="191676"/>
                  </a:lnTo>
                  <a:lnTo>
                    <a:pt x="8096" y="202654"/>
                  </a:lnTo>
                  <a:lnTo>
                    <a:pt x="27292" y="217970"/>
                  </a:lnTo>
                  <a:lnTo>
                    <a:pt x="54541" y="222438"/>
                  </a:lnTo>
                  <a:lnTo>
                    <a:pt x="83809" y="219354"/>
                  </a:lnTo>
                  <a:lnTo>
                    <a:pt x="118848" y="204464"/>
                  </a:lnTo>
                  <a:lnTo>
                    <a:pt x="136567" y="191868"/>
                  </a:lnTo>
                  <a:lnTo>
                    <a:pt x="149121" y="172232"/>
                  </a:lnTo>
                  <a:lnTo>
                    <a:pt x="157430" y="146737"/>
                  </a:lnTo>
                  <a:lnTo>
                    <a:pt x="161124" y="115909"/>
                  </a:lnTo>
                  <a:lnTo>
                    <a:pt x="156526" y="88950"/>
                  </a:lnTo>
                  <a:lnTo>
                    <a:pt x="127540" y="30830"/>
                  </a:lnTo>
                  <a:lnTo>
                    <a:pt x="121964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5610432" y="1252891"/>
              <a:ext cx="193210" cy="252685"/>
            </a:xfrm>
            <a:custGeom>
              <a:avLst/>
              <a:gdLst/>
              <a:ahLst/>
              <a:cxnLst/>
              <a:rect l="0" t="0" r="0" b="0"/>
              <a:pathLst>
                <a:path w="193210" h="252685">
                  <a:moveTo>
                    <a:pt x="117070" y="0"/>
                  </a:moveTo>
                  <a:lnTo>
                    <a:pt x="74379" y="3119"/>
                  </a:lnTo>
                  <a:lnTo>
                    <a:pt x="54812" y="9575"/>
                  </a:lnTo>
                  <a:lnTo>
                    <a:pt x="15877" y="39403"/>
                  </a:lnTo>
                  <a:lnTo>
                    <a:pt x="0" y="65487"/>
                  </a:lnTo>
                  <a:lnTo>
                    <a:pt x="419" y="74074"/>
                  </a:lnTo>
                  <a:lnTo>
                    <a:pt x="4208" y="82138"/>
                  </a:lnTo>
                  <a:lnTo>
                    <a:pt x="10243" y="89853"/>
                  </a:lnTo>
                  <a:lnTo>
                    <a:pt x="29427" y="101546"/>
                  </a:lnTo>
                  <a:lnTo>
                    <a:pt x="85035" y="122340"/>
                  </a:lnTo>
                  <a:lnTo>
                    <a:pt x="138068" y="140315"/>
                  </a:lnTo>
                  <a:lnTo>
                    <a:pt x="169695" y="156478"/>
                  </a:lnTo>
                  <a:lnTo>
                    <a:pt x="184523" y="172491"/>
                  </a:lnTo>
                  <a:lnTo>
                    <a:pt x="190115" y="181674"/>
                  </a:lnTo>
                  <a:lnTo>
                    <a:pt x="193209" y="201237"/>
                  </a:lnTo>
                  <a:lnTo>
                    <a:pt x="192395" y="211367"/>
                  </a:lnTo>
                  <a:lnTo>
                    <a:pt x="188344" y="219290"/>
                  </a:lnTo>
                  <a:lnTo>
                    <a:pt x="174484" y="231213"/>
                  </a:lnTo>
                  <a:lnTo>
                    <a:pt x="146950" y="244502"/>
                  </a:lnTo>
                  <a:lnTo>
                    <a:pt x="87455" y="251606"/>
                  </a:lnTo>
                  <a:lnTo>
                    <a:pt x="53899" y="2526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5927544" y="147398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6185284" y="1352038"/>
              <a:ext cx="268686" cy="189174"/>
            </a:xfrm>
            <a:custGeom>
              <a:avLst/>
              <a:gdLst/>
              <a:ahLst/>
              <a:cxnLst/>
              <a:rect l="0" t="0" r="0" b="0"/>
              <a:pathLst>
                <a:path w="268686" h="189174">
                  <a:moveTo>
                    <a:pt x="173928" y="27195"/>
                  </a:moveTo>
                  <a:lnTo>
                    <a:pt x="162750" y="10427"/>
                  </a:lnTo>
                  <a:lnTo>
                    <a:pt x="153608" y="5488"/>
                  </a:lnTo>
                  <a:lnTo>
                    <a:pt x="127853" y="0"/>
                  </a:lnTo>
                  <a:lnTo>
                    <a:pt x="91646" y="2499"/>
                  </a:lnTo>
                  <a:lnTo>
                    <a:pt x="58691" y="16238"/>
                  </a:lnTo>
                  <a:lnTo>
                    <a:pt x="32289" y="35127"/>
                  </a:lnTo>
                  <a:lnTo>
                    <a:pt x="9649" y="61130"/>
                  </a:lnTo>
                  <a:lnTo>
                    <a:pt x="1479" y="87121"/>
                  </a:lnTo>
                  <a:lnTo>
                    <a:pt x="0" y="128399"/>
                  </a:lnTo>
                  <a:lnTo>
                    <a:pt x="5380" y="151723"/>
                  </a:lnTo>
                  <a:lnTo>
                    <a:pt x="15570" y="173788"/>
                  </a:lnTo>
                  <a:lnTo>
                    <a:pt x="25072" y="181075"/>
                  </a:lnTo>
                  <a:lnTo>
                    <a:pt x="51228" y="189173"/>
                  </a:lnTo>
                  <a:lnTo>
                    <a:pt x="87660" y="188142"/>
                  </a:lnTo>
                  <a:lnTo>
                    <a:pt x="109850" y="177106"/>
                  </a:lnTo>
                  <a:lnTo>
                    <a:pt x="130241" y="159332"/>
                  </a:lnTo>
                  <a:lnTo>
                    <a:pt x="159276" y="112914"/>
                  </a:lnTo>
                  <a:lnTo>
                    <a:pt x="164160" y="101888"/>
                  </a:lnTo>
                  <a:lnTo>
                    <a:pt x="168586" y="98048"/>
                  </a:lnTo>
                  <a:lnTo>
                    <a:pt x="172707" y="98996"/>
                  </a:lnTo>
                  <a:lnTo>
                    <a:pt x="219915" y="156407"/>
                  </a:lnTo>
                  <a:lnTo>
                    <a:pt x="240716" y="175574"/>
                  </a:lnTo>
                  <a:lnTo>
                    <a:pt x="268685" y="18512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6480896" y="1322467"/>
              <a:ext cx="183643" cy="193637"/>
            </a:xfrm>
            <a:custGeom>
              <a:avLst/>
              <a:gdLst/>
              <a:ahLst/>
              <a:cxnLst/>
              <a:rect l="0" t="0" r="0" b="0"/>
              <a:pathLst>
                <a:path w="183643" h="193637">
                  <a:moveTo>
                    <a:pt x="15187" y="56766"/>
                  </a:moveTo>
                  <a:lnTo>
                    <a:pt x="31975" y="119046"/>
                  </a:lnTo>
                  <a:lnTo>
                    <a:pt x="41271" y="181373"/>
                  </a:lnTo>
                  <a:lnTo>
                    <a:pt x="40765" y="186631"/>
                  </a:lnTo>
                  <a:lnTo>
                    <a:pt x="38089" y="187796"/>
                  </a:lnTo>
                  <a:lnTo>
                    <a:pt x="33964" y="186233"/>
                  </a:lnTo>
                  <a:lnTo>
                    <a:pt x="26261" y="172019"/>
                  </a:lnTo>
                  <a:lnTo>
                    <a:pt x="8240" y="111457"/>
                  </a:lnTo>
                  <a:lnTo>
                    <a:pt x="0" y="71541"/>
                  </a:lnTo>
                  <a:lnTo>
                    <a:pt x="1808" y="48125"/>
                  </a:lnTo>
                  <a:lnTo>
                    <a:pt x="14992" y="15211"/>
                  </a:lnTo>
                  <a:lnTo>
                    <a:pt x="23245" y="8006"/>
                  </a:lnTo>
                  <a:lnTo>
                    <a:pt x="44894" y="0"/>
                  </a:lnTo>
                  <a:lnTo>
                    <a:pt x="66995" y="2680"/>
                  </a:lnTo>
                  <a:lnTo>
                    <a:pt x="96048" y="17344"/>
                  </a:lnTo>
                  <a:lnTo>
                    <a:pt x="119474" y="39626"/>
                  </a:lnTo>
                  <a:lnTo>
                    <a:pt x="154265" y="96103"/>
                  </a:lnTo>
                  <a:lnTo>
                    <a:pt x="175990" y="156746"/>
                  </a:lnTo>
                  <a:lnTo>
                    <a:pt x="183642" y="19363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6683477" y="1152499"/>
              <a:ext cx="202161" cy="418363"/>
            </a:xfrm>
            <a:custGeom>
              <a:avLst/>
              <a:gdLst/>
              <a:ahLst/>
              <a:cxnLst/>
              <a:rect l="0" t="0" r="0" b="0"/>
              <a:pathLst>
                <a:path w="202161" h="418363">
                  <a:moveTo>
                    <a:pt x="170575" y="237262"/>
                  </a:moveTo>
                  <a:lnTo>
                    <a:pt x="141266" y="198889"/>
                  </a:lnTo>
                  <a:lnTo>
                    <a:pt x="115488" y="183258"/>
                  </a:lnTo>
                  <a:lnTo>
                    <a:pt x="89550" y="181285"/>
                  </a:lnTo>
                  <a:lnTo>
                    <a:pt x="62034" y="185477"/>
                  </a:lnTo>
                  <a:lnTo>
                    <a:pt x="42006" y="195139"/>
                  </a:lnTo>
                  <a:lnTo>
                    <a:pt x="17576" y="224911"/>
                  </a:lnTo>
                  <a:lnTo>
                    <a:pt x="1110" y="263368"/>
                  </a:lnTo>
                  <a:lnTo>
                    <a:pt x="0" y="309988"/>
                  </a:lnTo>
                  <a:lnTo>
                    <a:pt x="11275" y="368568"/>
                  </a:lnTo>
                  <a:lnTo>
                    <a:pt x="22176" y="392717"/>
                  </a:lnTo>
                  <a:lnTo>
                    <a:pt x="37939" y="408908"/>
                  </a:lnTo>
                  <a:lnTo>
                    <a:pt x="47056" y="414864"/>
                  </a:lnTo>
                  <a:lnTo>
                    <a:pt x="69664" y="418362"/>
                  </a:lnTo>
                  <a:lnTo>
                    <a:pt x="82244" y="417657"/>
                  </a:lnTo>
                  <a:lnTo>
                    <a:pt x="102460" y="407515"/>
                  </a:lnTo>
                  <a:lnTo>
                    <a:pt x="111127" y="399897"/>
                  </a:lnTo>
                  <a:lnTo>
                    <a:pt x="123876" y="378955"/>
                  </a:lnTo>
                  <a:lnTo>
                    <a:pt x="141594" y="327382"/>
                  </a:lnTo>
                  <a:lnTo>
                    <a:pt x="155188" y="278200"/>
                  </a:lnTo>
                  <a:lnTo>
                    <a:pt x="159777" y="231325"/>
                  </a:lnTo>
                  <a:lnTo>
                    <a:pt x="164976" y="169322"/>
                  </a:lnTo>
                  <a:lnTo>
                    <a:pt x="161020" y="111408"/>
                  </a:lnTo>
                  <a:lnTo>
                    <a:pt x="151833" y="59284"/>
                  </a:lnTo>
                  <a:lnTo>
                    <a:pt x="140975" y="21271"/>
                  </a:lnTo>
                  <a:lnTo>
                    <a:pt x="129733" y="2446"/>
                  </a:lnTo>
                  <a:lnTo>
                    <a:pt x="123460" y="0"/>
                  </a:lnTo>
                  <a:lnTo>
                    <a:pt x="116938" y="1878"/>
                  </a:lnTo>
                  <a:lnTo>
                    <a:pt x="110250" y="6640"/>
                  </a:lnTo>
                  <a:lnTo>
                    <a:pt x="105792" y="14494"/>
                  </a:lnTo>
                  <a:lnTo>
                    <a:pt x="99518" y="49074"/>
                  </a:lnTo>
                  <a:lnTo>
                    <a:pt x="100516" y="106329"/>
                  </a:lnTo>
                  <a:lnTo>
                    <a:pt x="114902" y="166468"/>
                  </a:lnTo>
                  <a:lnTo>
                    <a:pt x="126263" y="219016"/>
                  </a:lnTo>
                  <a:lnTo>
                    <a:pt x="143927" y="269810"/>
                  </a:lnTo>
                  <a:lnTo>
                    <a:pt x="170857" y="322720"/>
                  </a:lnTo>
                  <a:lnTo>
                    <a:pt x="202160" y="38466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7169907" y="1305087"/>
              <a:ext cx="178985" cy="242603"/>
            </a:xfrm>
            <a:custGeom>
              <a:avLst/>
              <a:gdLst/>
              <a:ahLst/>
              <a:cxnLst/>
              <a:rect l="0" t="0" r="0" b="0"/>
              <a:pathLst>
                <a:path w="178985" h="242603">
                  <a:moveTo>
                    <a:pt x="0" y="84674"/>
                  </a:moveTo>
                  <a:lnTo>
                    <a:pt x="3119" y="133605"/>
                  </a:lnTo>
                  <a:lnTo>
                    <a:pt x="11453" y="181451"/>
                  </a:lnTo>
                  <a:lnTo>
                    <a:pt x="15618" y="206065"/>
                  </a:lnTo>
                  <a:lnTo>
                    <a:pt x="15091" y="207715"/>
                  </a:lnTo>
                  <a:lnTo>
                    <a:pt x="13570" y="205306"/>
                  </a:lnTo>
                  <a:lnTo>
                    <a:pt x="7809" y="152191"/>
                  </a:lnTo>
                  <a:lnTo>
                    <a:pt x="4641" y="122871"/>
                  </a:lnTo>
                  <a:lnTo>
                    <a:pt x="12138" y="72332"/>
                  </a:lnTo>
                  <a:lnTo>
                    <a:pt x="15111" y="58899"/>
                  </a:lnTo>
                  <a:lnTo>
                    <a:pt x="27773" y="37733"/>
                  </a:lnTo>
                  <a:lnTo>
                    <a:pt x="58909" y="5082"/>
                  </a:lnTo>
                  <a:lnTo>
                    <a:pt x="67348" y="1197"/>
                  </a:lnTo>
                  <a:lnTo>
                    <a:pt x="86084" y="0"/>
                  </a:lnTo>
                  <a:lnTo>
                    <a:pt x="116363" y="11492"/>
                  </a:lnTo>
                  <a:lnTo>
                    <a:pt x="133995" y="29532"/>
                  </a:lnTo>
                  <a:lnTo>
                    <a:pt x="153955" y="65996"/>
                  </a:lnTo>
                  <a:lnTo>
                    <a:pt x="171180" y="120239"/>
                  </a:lnTo>
                  <a:lnTo>
                    <a:pt x="177442" y="177184"/>
                  </a:lnTo>
                  <a:lnTo>
                    <a:pt x="178680" y="227947"/>
                  </a:lnTo>
                  <a:lnTo>
                    <a:pt x="178984" y="24260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7385560" y="1323871"/>
              <a:ext cx="172344" cy="202762"/>
            </a:xfrm>
            <a:custGeom>
              <a:avLst/>
              <a:gdLst/>
              <a:ahLst/>
              <a:cxnLst/>
              <a:rect l="0" t="0" r="0" b="0"/>
              <a:pathLst>
                <a:path w="172344" h="202762">
                  <a:moveTo>
                    <a:pt x="68616" y="118533"/>
                  </a:moveTo>
                  <a:lnTo>
                    <a:pt x="130874" y="82616"/>
                  </a:lnTo>
                  <a:lnTo>
                    <a:pt x="169809" y="48235"/>
                  </a:lnTo>
                  <a:lnTo>
                    <a:pt x="172343" y="40082"/>
                  </a:lnTo>
                  <a:lnTo>
                    <a:pt x="168919" y="21664"/>
                  </a:lnTo>
                  <a:lnTo>
                    <a:pt x="162391" y="14180"/>
                  </a:lnTo>
                  <a:lnTo>
                    <a:pt x="142659" y="2743"/>
                  </a:lnTo>
                  <a:lnTo>
                    <a:pt x="115172" y="0"/>
                  </a:lnTo>
                  <a:lnTo>
                    <a:pt x="61045" y="7771"/>
                  </a:lnTo>
                  <a:lnTo>
                    <a:pt x="32967" y="22803"/>
                  </a:lnTo>
                  <a:lnTo>
                    <a:pt x="9830" y="47665"/>
                  </a:lnTo>
                  <a:lnTo>
                    <a:pt x="1544" y="73388"/>
                  </a:lnTo>
                  <a:lnTo>
                    <a:pt x="0" y="114515"/>
                  </a:lnTo>
                  <a:lnTo>
                    <a:pt x="5364" y="137804"/>
                  </a:lnTo>
                  <a:lnTo>
                    <a:pt x="15547" y="159853"/>
                  </a:lnTo>
                  <a:lnTo>
                    <a:pt x="34111" y="178231"/>
                  </a:lnTo>
                  <a:lnTo>
                    <a:pt x="68616" y="20276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7596084" y="1298155"/>
              <a:ext cx="193484" cy="512747"/>
            </a:xfrm>
            <a:custGeom>
              <a:avLst/>
              <a:gdLst/>
              <a:ahLst/>
              <a:cxnLst/>
              <a:rect l="0" t="0" r="0" b="0"/>
              <a:pathLst>
                <a:path w="193484" h="512747">
                  <a:moveTo>
                    <a:pt x="173947" y="70549"/>
                  </a:moveTo>
                  <a:lnTo>
                    <a:pt x="153704" y="26587"/>
                  </a:lnTo>
                  <a:lnTo>
                    <a:pt x="138044" y="12796"/>
                  </a:lnTo>
                  <a:lnTo>
                    <a:pt x="118216" y="3937"/>
                  </a:lnTo>
                  <a:lnTo>
                    <a:pt x="93806" y="0"/>
                  </a:lnTo>
                  <a:lnTo>
                    <a:pt x="70478" y="4489"/>
                  </a:lnTo>
                  <a:lnTo>
                    <a:pt x="49582" y="15453"/>
                  </a:lnTo>
                  <a:lnTo>
                    <a:pt x="32496" y="32024"/>
                  </a:lnTo>
                  <a:lnTo>
                    <a:pt x="15312" y="61084"/>
                  </a:lnTo>
                  <a:lnTo>
                    <a:pt x="3665" y="121137"/>
                  </a:lnTo>
                  <a:lnTo>
                    <a:pt x="0" y="144505"/>
                  </a:lnTo>
                  <a:lnTo>
                    <a:pt x="2270" y="170489"/>
                  </a:lnTo>
                  <a:lnTo>
                    <a:pt x="13418" y="191396"/>
                  </a:lnTo>
                  <a:lnTo>
                    <a:pt x="21304" y="200247"/>
                  </a:lnTo>
                  <a:lnTo>
                    <a:pt x="30071" y="204977"/>
                  </a:lnTo>
                  <a:lnTo>
                    <a:pt x="49171" y="207114"/>
                  </a:lnTo>
                  <a:lnTo>
                    <a:pt x="79654" y="196151"/>
                  </a:lnTo>
                  <a:lnTo>
                    <a:pt x="127749" y="157914"/>
                  </a:lnTo>
                  <a:lnTo>
                    <a:pt x="143621" y="131530"/>
                  </a:lnTo>
                  <a:lnTo>
                    <a:pt x="147880" y="129920"/>
                  </a:lnTo>
                  <a:lnTo>
                    <a:pt x="151890" y="133527"/>
                  </a:lnTo>
                  <a:lnTo>
                    <a:pt x="155733" y="140610"/>
                  </a:lnTo>
                  <a:lnTo>
                    <a:pt x="165525" y="201842"/>
                  </a:lnTo>
                  <a:lnTo>
                    <a:pt x="177691" y="251001"/>
                  </a:lnTo>
                  <a:lnTo>
                    <a:pt x="189874" y="305730"/>
                  </a:lnTo>
                  <a:lnTo>
                    <a:pt x="193483" y="360161"/>
                  </a:lnTo>
                  <a:lnTo>
                    <a:pt x="191988" y="389948"/>
                  </a:lnTo>
                  <a:lnTo>
                    <a:pt x="171965" y="437667"/>
                  </a:lnTo>
                  <a:lnTo>
                    <a:pt x="156688" y="458321"/>
                  </a:lnTo>
                  <a:lnTo>
                    <a:pt x="121780" y="481932"/>
                  </a:lnTo>
                  <a:lnTo>
                    <a:pt x="64943" y="500984"/>
                  </a:lnTo>
                  <a:lnTo>
                    <a:pt x="16019" y="51274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7843730" y="147398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7864788" y="1042321"/>
              <a:ext cx="247799" cy="663296"/>
            </a:xfrm>
            <a:custGeom>
              <a:avLst/>
              <a:gdLst/>
              <a:ahLst/>
              <a:cxnLst/>
              <a:rect l="0" t="0" r="0" b="0"/>
              <a:pathLst>
                <a:path w="247799" h="663296">
                  <a:moveTo>
                    <a:pt x="0" y="0"/>
                  </a:moveTo>
                  <a:lnTo>
                    <a:pt x="60872" y="50995"/>
                  </a:lnTo>
                  <a:lnTo>
                    <a:pt x="119233" y="109900"/>
                  </a:lnTo>
                  <a:lnTo>
                    <a:pt x="168450" y="170921"/>
                  </a:lnTo>
                  <a:lnTo>
                    <a:pt x="211999" y="233235"/>
                  </a:lnTo>
                  <a:lnTo>
                    <a:pt x="234954" y="294939"/>
                  </a:lnTo>
                  <a:lnTo>
                    <a:pt x="244326" y="355792"/>
                  </a:lnTo>
                  <a:lnTo>
                    <a:pt x="247798" y="379228"/>
                  </a:lnTo>
                  <a:lnTo>
                    <a:pt x="240497" y="441760"/>
                  </a:lnTo>
                  <a:lnTo>
                    <a:pt x="231136" y="495880"/>
                  </a:lnTo>
                  <a:lnTo>
                    <a:pt x="217491" y="551197"/>
                  </a:lnTo>
                  <a:lnTo>
                    <a:pt x="196295" y="606014"/>
                  </a:lnTo>
                  <a:lnTo>
                    <a:pt x="168455" y="66329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0" name="Group 69"/>
          <p:cNvGrpSpPr/>
          <p:nvPr/>
        </p:nvGrpSpPr>
        <p:grpSpPr>
          <a:xfrm>
            <a:off x="768580" y="2526839"/>
            <a:ext cx="2095172" cy="736996"/>
            <a:chOff x="768580" y="2526839"/>
            <a:chExt cx="2095172" cy="736996"/>
          </a:xfrm>
        </p:grpSpPr>
        <p:sp>
          <p:nvSpPr>
            <p:cNvPr id="60" name="Freeform 59"/>
            <p:cNvSpPr/>
            <p:nvPr/>
          </p:nvSpPr>
          <p:spPr>
            <a:xfrm>
              <a:off x="768580" y="2768994"/>
              <a:ext cx="84229" cy="494841"/>
            </a:xfrm>
            <a:custGeom>
              <a:avLst/>
              <a:gdLst/>
              <a:ahLst/>
              <a:cxnLst/>
              <a:rect l="0" t="0" r="0" b="0"/>
              <a:pathLst>
                <a:path w="84229" h="494841">
                  <a:moveTo>
                    <a:pt x="84228" y="0"/>
                  </a:moveTo>
                  <a:lnTo>
                    <a:pt x="66270" y="61111"/>
                  </a:lnTo>
                  <a:lnTo>
                    <a:pt x="55681" y="111117"/>
                  </a:lnTo>
                  <a:lnTo>
                    <a:pt x="47653" y="165449"/>
                  </a:lnTo>
                  <a:lnTo>
                    <a:pt x="42038" y="217212"/>
                  </a:lnTo>
                  <a:lnTo>
                    <a:pt x="30877" y="271804"/>
                  </a:lnTo>
                  <a:lnTo>
                    <a:pt x="23967" y="328929"/>
                  </a:lnTo>
                  <a:lnTo>
                    <a:pt x="18799" y="380950"/>
                  </a:lnTo>
                  <a:lnTo>
                    <a:pt x="6573" y="435559"/>
                  </a:lnTo>
                  <a:lnTo>
                    <a:pt x="0" y="4948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868276" y="2726880"/>
              <a:ext cx="195103" cy="473784"/>
            </a:xfrm>
            <a:custGeom>
              <a:avLst/>
              <a:gdLst/>
              <a:ahLst/>
              <a:cxnLst/>
              <a:rect l="0" t="0" r="0" b="0"/>
              <a:pathLst>
                <a:path w="195103" h="473784">
                  <a:moveTo>
                    <a:pt x="5589" y="0"/>
                  </a:moveTo>
                  <a:lnTo>
                    <a:pt x="0" y="16768"/>
                  </a:lnTo>
                  <a:lnTo>
                    <a:pt x="375" y="34359"/>
                  </a:lnTo>
                  <a:lnTo>
                    <a:pt x="5611" y="52705"/>
                  </a:lnTo>
                  <a:lnTo>
                    <a:pt x="40132" y="113605"/>
                  </a:lnTo>
                  <a:lnTo>
                    <a:pt x="60549" y="163731"/>
                  </a:lnTo>
                  <a:lnTo>
                    <a:pt x="79975" y="212290"/>
                  </a:lnTo>
                  <a:lnTo>
                    <a:pt x="100549" y="263722"/>
                  </a:lnTo>
                  <a:lnTo>
                    <a:pt x="124582" y="316006"/>
                  </a:lnTo>
                  <a:lnTo>
                    <a:pt x="147691" y="365423"/>
                  </a:lnTo>
                  <a:lnTo>
                    <a:pt x="171569" y="424042"/>
                  </a:lnTo>
                  <a:lnTo>
                    <a:pt x="195102" y="4737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831751" y="3011150"/>
              <a:ext cx="210571" cy="21058"/>
            </a:xfrm>
            <a:custGeom>
              <a:avLst/>
              <a:gdLst/>
              <a:ahLst/>
              <a:cxnLst/>
              <a:rect l="0" t="0" r="0" b="0"/>
              <a:pathLst>
                <a:path w="210571" h="21058">
                  <a:moveTo>
                    <a:pt x="210570" y="0"/>
                  </a:moveTo>
                  <a:lnTo>
                    <a:pt x="148477" y="5589"/>
                  </a:lnTo>
                  <a:lnTo>
                    <a:pt x="88687" y="10722"/>
                  </a:lnTo>
                  <a:lnTo>
                    <a:pt x="29910" y="1866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1147606" y="2705823"/>
              <a:ext cx="245892" cy="494841"/>
            </a:xfrm>
            <a:custGeom>
              <a:avLst/>
              <a:gdLst/>
              <a:ahLst/>
              <a:cxnLst/>
              <a:rect l="0" t="0" r="0" b="0"/>
              <a:pathLst>
                <a:path w="245892" h="494841">
                  <a:moveTo>
                    <a:pt x="0" y="0"/>
                  </a:moveTo>
                  <a:lnTo>
                    <a:pt x="7235" y="27557"/>
                  </a:lnTo>
                  <a:lnTo>
                    <a:pt x="12997" y="90018"/>
                  </a:lnTo>
                  <a:lnTo>
                    <a:pt x="15549" y="139756"/>
                  </a:lnTo>
                  <a:lnTo>
                    <a:pt x="13930" y="165059"/>
                  </a:lnTo>
                  <a:lnTo>
                    <a:pt x="25476" y="220651"/>
                  </a:lnTo>
                  <a:lnTo>
                    <a:pt x="35364" y="269319"/>
                  </a:lnTo>
                  <a:lnTo>
                    <a:pt x="40114" y="328193"/>
                  </a:lnTo>
                  <a:lnTo>
                    <a:pt x="47110" y="378913"/>
                  </a:lnTo>
                  <a:lnTo>
                    <a:pt x="50380" y="436802"/>
                  </a:lnTo>
                  <a:lnTo>
                    <a:pt x="46567" y="460857"/>
                  </a:lnTo>
                  <a:lnTo>
                    <a:pt x="42743" y="463996"/>
                  </a:lnTo>
                  <a:lnTo>
                    <a:pt x="37854" y="461409"/>
                  </a:lnTo>
                  <a:lnTo>
                    <a:pt x="27352" y="446056"/>
                  </a:lnTo>
                  <a:lnTo>
                    <a:pt x="16033" y="411105"/>
                  </a:lnTo>
                  <a:lnTo>
                    <a:pt x="5664" y="349124"/>
                  </a:lnTo>
                  <a:lnTo>
                    <a:pt x="2288" y="298424"/>
                  </a:lnTo>
                  <a:lnTo>
                    <a:pt x="9907" y="264287"/>
                  </a:lnTo>
                  <a:lnTo>
                    <a:pt x="32849" y="224431"/>
                  </a:lnTo>
                  <a:lnTo>
                    <a:pt x="39447" y="216301"/>
                  </a:lnTo>
                  <a:lnTo>
                    <a:pt x="59256" y="207268"/>
                  </a:lnTo>
                  <a:lnTo>
                    <a:pt x="83658" y="204423"/>
                  </a:lnTo>
                  <a:lnTo>
                    <a:pt x="145706" y="215119"/>
                  </a:lnTo>
                  <a:lnTo>
                    <a:pt x="178483" y="230505"/>
                  </a:lnTo>
                  <a:lnTo>
                    <a:pt x="210421" y="255471"/>
                  </a:lnTo>
                  <a:lnTo>
                    <a:pt x="230933" y="285095"/>
                  </a:lnTo>
                  <a:lnTo>
                    <a:pt x="244419" y="316100"/>
                  </a:lnTo>
                  <a:lnTo>
                    <a:pt x="245891" y="340140"/>
                  </a:lnTo>
                  <a:lnTo>
                    <a:pt x="234242" y="399122"/>
                  </a:lnTo>
                  <a:lnTo>
                    <a:pt x="223173" y="430214"/>
                  </a:lnTo>
                  <a:lnTo>
                    <a:pt x="204425" y="454765"/>
                  </a:lnTo>
                  <a:lnTo>
                    <a:pt x="177164" y="475687"/>
                  </a:lnTo>
                  <a:lnTo>
                    <a:pt x="136870" y="4948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1475417" y="2844889"/>
              <a:ext cx="297382" cy="324189"/>
            </a:xfrm>
            <a:custGeom>
              <a:avLst/>
              <a:gdLst/>
              <a:ahLst/>
              <a:cxnLst/>
              <a:rect l="0" t="0" r="0" b="0"/>
              <a:pathLst>
                <a:path w="297382" h="324189">
                  <a:moveTo>
                    <a:pt x="261785" y="8333"/>
                  </a:moveTo>
                  <a:lnTo>
                    <a:pt x="224307" y="0"/>
                  </a:lnTo>
                  <a:lnTo>
                    <a:pt x="186339" y="1575"/>
                  </a:lnTo>
                  <a:lnTo>
                    <a:pt x="139215" y="9450"/>
                  </a:lnTo>
                  <a:lnTo>
                    <a:pt x="77176" y="22592"/>
                  </a:lnTo>
                  <a:lnTo>
                    <a:pt x="20275" y="43068"/>
                  </a:lnTo>
                  <a:lnTo>
                    <a:pt x="9531" y="49037"/>
                  </a:lnTo>
                  <a:lnTo>
                    <a:pt x="3539" y="56526"/>
                  </a:lnTo>
                  <a:lnTo>
                    <a:pt x="713" y="65028"/>
                  </a:lnTo>
                  <a:lnTo>
                    <a:pt x="0" y="74206"/>
                  </a:lnTo>
                  <a:lnTo>
                    <a:pt x="3033" y="82664"/>
                  </a:lnTo>
                  <a:lnTo>
                    <a:pt x="15763" y="98301"/>
                  </a:lnTo>
                  <a:lnTo>
                    <a:pt x="39358" y="106811"/>
                  </a:lnTo>
                  <a:lnTo>
                    <a:pt x="96576" y="117863"/>
                  </a:lnTo>
                  <a:lnTo>
                    <a:pt x="159004" y="131311"/>
                  </a:lnTo>
                  <a:lnTo>
                    <a:pt x="207557" y="148352"/>
                  </a:lnTo>
                  <a:lnTo>
                    <a:pt x="261576" y="181883"/>
                  </a:lnTo>
                  <a:lnTo>
                    <a:pt x="282749" y="200110"/>
                  </a:lnTo>
                  <a:lnTo>
                    <a:pt x="294499" y="226149"/>
                  </a:lnTo>
                  <a:lnTo>
                    <a:pt x="297381" y="254879"/>
                  </a:lnTo>
                  <a:lnTo>
                    <a:pt x="290863" y="279346"/>
                  </a:lnTo>
                  <a:lnTo>
                    <a:pt x="277048" y="295679"/>
                  </a:lnTo>
                  <a:lnTo>
                    <a:pt x="239583" y="315697"/>
                  </a:lnTo>
                  <a:lnTo>
                    <a:pt x="179601" y="323070"/>
                  </a:lnTo>
                  <a:lnTo>
                    <a:pt x="145971" y="32418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1840706" y="2962970"/>
              <a:ext cx="289158" cy="215182"/>
            </a:xfrm>
            <a:custGeom>
              <a:avLst/>
              <a:gdLst/>
              <a:ahLst/>
              <a:cxnLst/>
              <a:rect l="0" t="0" r="0" b="0"/>
              <a:pathLst>
                <a:path w="289158" h="215182">
                  <a:moveTo>
                    <a:pt x="149180" y="6066"/>
                  </a:moveTo>
                  <a:lnTo>
                    <a:pt x="115558" y="0"/>
                  </a:lnTo>
                  <a:lnTo>
                    <a:pt x="90563" y="2590"/>
                  </a:lnTo>
                  <a:lnTo>
                    <a:pt x="70095" y="10760"/>
                  </a:lnTo>
                  <a:lnTo>
                    <a:pt x="37892" y="35069"/>
                  </a:lnTo>
                  <a:lnTo>
                    <a:pt x="10248" y="89145"/>
                  </a:lnTo>
                  <a:lnTo>
                    <a:pt x="3916" y="100056"/>
                  </a:lnTo>
                  <a:lnTo>
                    <a:pt x="0" y="124658"/>
                  </a:lnTo>
                  <a:lnTo>
                    <a:pt x="3329" y="150020"/>
                  </a:lnTo>
                  <a:lnTo>
                    <a:pt x="12607" y="172991"/>
                  </a:lnTo>
                  <a:lnTo>
                    <a:pt x="30769" y="191779"/>
                  </a:lnTo>
                  <a:lnTo>
                    <a:pt x="42163" y="200065"/>
                  </a:lnTo>
                  <a:lnTo>
                    <a:pt x="70421" y="209271"/>
                  </a:lnTo>
                  <a:lnTo>
                    <a:pt x="130633" y="215181"/>
                  </a:lnTo>
                  <a:lnTo>
                    <a:pt x="179039" y="210616"/>
                  </a:lnTo>
                  <a:lnTo>
                    <a:pt x="203785" y="201872"/>
                  </a:lnTo>
                  <a:lnTo>
                    <a:pt x="262046" y="163621"/>
                  </a:lnTo>
                  <a:lnTo>
                    <a:pt x="276551" y="148620"/>
                  </a:lnTo>
                  <a:lnTo>
                    <a:pt x="286898" y="130255"/>
                  </a:lnTo>
                  <a:lnTo>
                    <a:pt x="289157" y="110394"/>
                  </a:lnTo>
                  <a:lnTo>
                    <a:pt x="288121" y="100184"/>
                  </a:lnTo>
                  <a:lnTo>
                    <a:pt x="277612" y="79482"/>
                  </a:lnTo>
                  <a:lnTo>
                    <a:pt x="247858" y="43185"/>
                  </a:lnTo>
                  <a:lnTo>
                    <a:pt x="215333" y="26293"/>
                  </a:lnTo>
                  <a:lnTo>
                    <a:pt x="192619" y="24025"/>
                  </a:lnTo>
                  <a:lnTo>
                    <a:pt x="159708" y="2712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2259501" y="2526839"/>
              <a:ext cx="14655" cy="536954"/>
            </a:xfrm>
            <a:custGeom>
              <a:avLst/>
              <a:gdLst/>
              <a:ahLst/>
              <a:cxnLst/>
              <a:rect l="0" t="0" r="0" b="0"/>
              <a:pathLst>
                <a:path w="14655" h="536954">
                  <a:moveTo>
                    <a:pt x="14654" y="0"/>
                  </a:moveTo>
                  <a:lnTo>
                    <a:pt x="0" y="49552"/>
                  </a:lnTo>
                  <a:lnTo>
                    <a:pt x="1083" y="100080"/>
                  </a:lnTo>
                  <a:lnTo>
                    <a:pt x="3224" y="159505"/>
                  </a:lnTo>
                  <a:lnTo>
                    <a:pt x="11183" y="220760"/>
                  </a:lnTo>
                  <a:lnTo>
                    <a:pt x="12456" y="276760"/>
                  </a:lnTo>
                  <a:lnTo>
                    <a:pt x="7114" y="337807"/>
                  </a:lnTo>
                  <a:lnTo>
                    <a:pt x="5011" y="400348"/>
                  </a:lnTo>
                  <a:lnTo>
                    <a:pt x="5558" y="460993"/>
                  </a:lnTo>
                  <a:lnTo>
                    <a:pt x="12511" y="515233"/>
                  </a:lnTo>
                  <a:lnTo>
                    <a:pt x="14654" y="53695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2372204" y="2895336"/>
              <a:ext cx="217173" cy="248559"/>
            </a:xfrm>
            <a:custGeom>
              <a:avLst/>
              <a:gdLst/>
              <a:ahLst/>
              <a:cxnLst/>
              <a:rect l="0" t="0" r="0" b="0"/>
              <a:pathLst>
                <a:path w="217173" h="248559">
                  <a:moveTo>
                    <a:pt x="7236" y="0"/>
                  </a:moveTo>
                  <a:lnTo>
                    <a:pt x="0" y="27556"/>
                  </a:lnTo>
                  <a:lnTo>
                    <a:pt x="478" y="83779"/>
                  </a:lnTo>
                  <a:lnTo>
                    <a:pt x="11490" y="145881"/>
                  </a:lnTo>
                  <a:lnTo>
                    <a:pt x="26100" y="196492"/>
                  </a:lnTo>
                  <a:lnTo>
                    <a:pt x="57005" y="237717"/>
                  </a:lnTo>
                  <a:lnTo>
                    <a:pt x="76929" y="246032"/>
                  </a:lnTo>
                  <a:lnTo>
                    <a:pt x="100212" y="248558"/>
                  </a:lnTo>
                  <a:lnTo>
                    <a:pt x="122258" y="245781"/>
                  </a:lnTo>
                  <a:lnTo>
                    <a:pt x="140635" y="237528"/>
                  </a:lnTo>
                  <a:lnTo>
                    <a:pt x="171497" y="213166"/>
                  </a:lnTo>
                  <a:lnTo>
                    <a:pt x="187447" y="181574"/>
                  </a:lnTo>
                  <a:lnTo>
                    <a:pt x="206977" y="126683"/>
                  </a:lnTo>
                  <a:lnTo>
                    <a:pt x="214597" y="91738"/>
                  </a:lnTo>
                  <a:lnTo>
                    <a:pt x="217172" y="38008"/>
                  </a:lnTo>
                  <a:lnTo>
                    <a:pt x="214405" y="19623"/>
                  </a:lnTo>
                  <a:lnTo>
                    <a:pt x="20727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2719290" y="2621595"/>
              <a:ext cx="28648" cy="421141"/>
            </a:xfrm>
            <a:custGeom>
              <a:avLst/>
              <a:gdLst/>
              <a:ahLst/>
              <a:cxnLst/>
              <a:rect l="0" t="0" r="0" b="0"/>
              <a:pathLst>
                <a:path w="28648" h="421141">
                  <a:moveTo>
                    <a:pt x="28647" y="0"/>
                  </a:moveTo>
                  <a:lnTo>
                    <a:pt x="19582" y="58617"/>
                  </a:lnTo>
                  <a:lnTo>
                    <a:pt x="18553" y="110175"/>
                  </a:lnTo>
                  <a:lnTo>
                    <a:pt x="18247" y="164316"/>
                  </a:lnTo>
                  <a:lnTo>
                    <a:pt x="6979" y="217403"/>
                  </a:lnTo>
                  <a:lnTo>
                    <a:pt x="0" y="270177"/>
                  </a:lnTo>
                  <a:lnTo>
                    <a:pt x="4878" y="332005"/>
                  </a:lnTo>
                  <a:lnTo>
                    <a:pt x="7055" y="386159"/>
                  </a:lnTo>
                  <a:lnTo>
                    <a:pt x="7590" y="4211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2632124" y="2768994"/>
              <a:ext cx="231628" cy="73701"/>
            </a:xfrm>
            <a:custGeom>
              <a:avLst/>
              <a:gdLst/>
              <a:ahLst/>
              <a:cxnLst/>
              <a:rect l="0" t="0" r="0" b="0"/>
              <a:pathLst>
                <a:path w="231628" h="73701">
                  <a:moveTo>
                    <a:pt x="231627" y="0"/>
                  </a:moveTo>
                  <a:lnTo>
                    <a:pt x="177752" y="27512"/>
                  </a:lnTo>
                  <a:lnTo>
                    <a:pt x="120590" y="45550"/>
                  </a:lnTo>
                  <a:lnTo>
                    <a:pt x="60681" y="60042"/>
                  </a:lnTo>
                  <a:lnTo>
                    <a:pt x="26558" y="65364"/>
                  </a:lnTo>
                  <a:lnTo>
                    <a:pt x="0" y="73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9" name="Group 78"/>
          <p:cNvGrpSpPr/>
          <p:nvPr/>
        </p:nvGrpSpPr>
        <p:grpSpPr>
          <a:xfrm>
            <a:off x="800165" y="2590010"/>
            <a:ext cx="4116644" cy="726467"/>
            <a:chOff x="800165" y="2590010"/>
            <a:chExt cx="4116644" cy="726467"/>
          </a:xfrm>
        </p:grpSpPr>
        <p:sp>
          <p:nvSpPr>
            <p:cNvPr id="71" name="Freeform 70"/>
            <p:cNvSpPr/>
            <p:nvPr/>
          </p:nvSpPr>
          <p:spPr>
            <a:xfrm>
              <a:off x="2870049" y="2854273"/>
              <a:ext cx="173691" cy="251634"/>
            </a:xfrm>
            <a:custGeom>
              <a:avLst/>
              <a:gdLst/>
              <a:ahLst/>
              <a:cxnLst/>
              <a:rect l="0" t="0" r="0" b="0"/>
              <a:pathLst>
                <a:path w="173691" h="251634">
                  <a:moveTo>
                    <a:pt x="4230" y="93706"/>
                  </a:moveTo>
                  <a:lnTo>
                    <a:pt x="31787" y="86470"/>
                  </a:lnTo>
                  <a:lnTo>
                    <a:pt x="88009" y="80708"/>
                  </a:lnTo>
                  <a:lnTo>
                    <a:pt x="144522" y="63062"/>
                  </a:lnTo>
                  <a:lnTo>
                    <a:pt x="163288" y="47331"/>
                  </a:lnTo>
                  <a:lnTo>
                    <a:pt x="169930" y="38223"/>
                  </a:lnTo>
                  <a:lnTo>
                    <a:pt x="173189" y="28641"/>
                  </a:lnTo>
                  <a:lnTo>
                    <a:pt x="173690" y="8636"/>
                  </a:lnTo>
                  <a:lnTo>
                    <a:pt x="167506" y="3068"/>
                  </a:lnTo>
                  <a:lnTo>
                    <a:pt x="145038" y="0"/>
                  </a:lnTo>
                  <a:lnTo>
                    <a:pt x="88977" y="10540"/>
                  </a:lnTo>
                  <a:lnTo>
                    <a:pt x="68802" y="18139"/>
                  </a:lnTo>
                  <a:lnTo>
                    <a:pt x="44290" y="36741"/>
                  </a:lnTo>
                  <a:lnTo>
                    <a:pt x="23379" y="63959"/>
                  </a:lnTo>
                  <a:lnTo>
                    <a:pt x="5240" y="110837"/>
                  </a:lnTo>
                  <a:lnTo>
                    <a:pt x="0" y="139924"/>
                  </a:lnTo>
                  <a:lnTo>
                    <a:pt x="6168" y="187194"/>
                  </a:lnTo>
                  <a:lnTo>
                    <a:pt x="9031" y="198145"/>
                  </a:lnTo>
                  <a:lnTo>
                    <a:pt x="14450" y="206616"/>
                  </a:lnTo>
                  <a:lnTo>
                    <a:pt x="52630" y="238368"/>
                  </a:lnTo>
                  <a:lnTo>
                    <a:pt x="70195" y="245738"/>
                  </a:lnTo>
                  <a:lnTo>
                    <a:pt x="98987" y="25163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3432290" y="2632124"/>
              <a:ext cx="284270" cy="478270"/>
            </a:xfrm>
            <a:custGeom>
              <a:avLst/>
              <a:gdLst/>
              <a:ahLst/>
              <a:cxnLst/>
              <a:rect l="0" t="0" r="0" b="0"/>
              <a:pathLst>
                <a:path w="284270" h="478270">
                  <a:moveTo>
                    <a:pt x="0" y="0"/>
                  </a:moveTo>
                  <a:lnTo>
                    <a:pt x="19128" y="62280"/>
                  </a:lnTo>
                  <a:lnTo>
                    <a:pt x="39999" y="119450"/>
                  </a:lnTo>
                  <a:lnTo>
                    <a:pt x="55734" y="175543"/>
                  </a:lnTo>
                  <a:lnTo>
                    <a:pt x="56746" y="198512"/>
                  </a:lnTo>
                  <a:lnTo>
                    <a:pt x="56978" y="240532"/>
                  </a:lnTo>
                  <a:lnTo>
                    <a:pt x="67537" y="300846"/>
                  </a:lnTo>
                  <a:lnTo>
                    <a:pt x="89293" y="362197"/>
                  </a:lnTo>
                  <a:lnTo>
                    <a:pt x="116120" y="420588"/>
                  </a:lnTo>
                  <a:lnTo>
                    <a:pt x="138361" y="471594"/>
                  </a:lnTo>
                  <a:lnTo>
                    <a:pt x="143713" y="477003"/>
                  </a:lnTo>
                  <a:lnTo>
                    <a:pt x="149621" y="478269"/>
                  </a:lnTo>
                  <a:lnTo>
                    <a:pt x="155899" y="476773"/>
                  </a:lnTo>
                  <a:lnTo>
                    <a:pt x="161254" y="472267"/>
                  </a:lnTo>
                  <a:lnTo>
                    <a:pt x="170324" y="457901"/>
                  </a:lnTo>
                  <a:lnTo>
                    <a:pt x="189297" y="398454"/>
                  </a:lnTo>
                  <a:lnTo>
                    <a:pt x="197919" y="338020"/>
                  </a:lnTo>
                  <a:lnTo>
                    <a:pt x="205001" y="298246"/>
                  </a:lnTo>
                  <a:lnTo>
                    <a:pt x="232347" y="236554"/>
                  </a:lnTo>
                  <a:lnTo>
                    <a:pt x="247308" y="185384"/>
                  </a:lnTo>
                  <a:lnTo>
                    <a:pt x="259150" y="133177"/>
                  </a:lnTo>
                  <a:lnTo>
                    <a:pt x="270067" y="81834"/>
                  </a:lnTo>
                  <a:lnTo>
                    <a:pt x="281117" y="28210"/>
                  </a:lnTo>
                  <a:lnTo>
                    <a:pt x="28426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3698803" y="2815499"/>
              <a:ext cx="207270" cy="248294"/>
            </a:xfrm>
            <a:custGeom>
              <a:avLst/>
              <a:gdLst/>
              <a:ahLst/>
              <a:cxnLst/>
              <a:rect l="0" t="0" r="0" b="0"/>
              <a:pathLst>
                <a:path w="207270" h="248294">
                  <a:moveTo>
                    <a:pt x="123041" y="27195"/>
                  </a:moveTo>
                  <a:lnTo>
                    <a:pt x="111863" y="10427"/>
                  </a:lnTo>
                  <a:lnTo>
                    <a:pt x="103891" y="5488"/>
                  </a:lnTo>
                  <a:lnTo>
                    <a:pt x="82554" y="0"/>
                  </a:lnTo>
                  <a:lnTo>
                    <a:pt x="72654" y="876"/>
                  </a:lnTo>
                  <a:lnTo>
                    <a:pt x="55413" y="8089"/>
                  </a:lnTo>
                  <a:lnTo>
                    <a:pt x="26964" y="30892"/>
                  </a:lnTo>
                  <a:lnTo>
                    <a:pt x="12880" y="53015"/>
                  </a:lnTo>
                  <a:lnTo>
                    <a:pt x="3891" y="78445"/>
                  </a:lnTo>
                  <a:lnTo>
                    <a:pt x="0" y="117899"/>
                  </a:lnTo>
                  <a:lnTo>
                    <a:pt x="11634" y="174060"/>
                  </a:lnTo>
                  <a:lnTo>
                    <a:pt x="18354" y="180087"/>
                  </a:lnTo>
                  <a:lnTo>
                    <a:pt x="27513" y="182936"/>
                  </a:lnTo>
                  <a:lnTo>
                    <a:pt x="38299" y="183665"/>
                  </a:lnTo>
                  <a:lnTo>
                    <a:pt x="59642" y="178235"/>
                  </a:lnTo>
                  <a:lnTo>
                    <a:pt x="70246" y="173512"/>
                  </a:lnTo>
                  <a:lnTo>
                    <a:pt x="85149" y="158905"/>
                  </a:lnTo>
                  <a:lnTo>
                    <a:pt x="111959" y="100441"/>
                  </a:lnTo>
                  <a:lnTo>
                    <a:pt x="134883" y="48192"/>
                  </a:lnTo>
                  <a:lnTo>
                    <a:pt x="134933" y="27168"/>
                  </a:lnTo>
                  <a:lnTo>
                    <a:pt x="133309" y="23668"/>
                  </a:lnTo>
                  <a:lnTo>
                    <a:pt x="131056" y="24843"/>
                  </a:lnTo>
                  <a:lnTo>
                    <a:pt x="119035" y="51947"/>
                  </a:lnTo>
                  <a:lnTo>
                    <a:pt x="118531" y="70951"/>
                  </a:lnTo>
                  <a:lnTo>
                    <a:pt x="130853" y="129403"/>
                  </a:lnTo>
                  <a:lnTo>
                    <a:pt x="147375" y="173986"/>
                  </a:lnTo>
                  <a:lnTo>
                    <a:pt x="179624" y="218751"/>
                  </a:lnTo>
                  <a:lnTo>
                    <a:pt x="207269" y="24829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4000829" y="2590010"/>
              <a:ext cx="10529" cy="421141"/>
            </a:xfrm>
            <a:custGeom>
              <a:avLst/>
              <a:gdLst/>
              <a:ahLst/>
              <a:cxnLst/>
              <a:rect l="0" t="0" r="0" b="0"/>
              <a:pathLst>
                <a:path w="10529" h="421141">
                  <a:moveTo>
                    <a:pt x="0" y="0"/>
                  </a:moveTo>
                  <a:lnTo>
                    <a:pt x="0" y="54145"/>
                  </a:lnTo>
                  <a:lnTo>
                    <a:pt x="0" y="101441"/>
                  </a:lnTo>
                  <a:lnTo>
                    <a:pt x="5589" y="163537"/>
                  </a:lnTo>
                  <a:lnTo>
                    <a:pt x="8383" y="224069"/>
                  </a:lnTo>
                  <a:lnTo>
                    <a:pt x="2002" y="278487"/>
                  </a:lnTo>
                  <a:lnTo>
                    <a:pt x="5984" y="339279"/>
                  </a:lnTo>
                  <a:lnTo>
                    <a:pt x="9631" y="398904"/>
                  </a:lnTo>
                  <a:lnTo>
                    <a:pt x="10528" y="4211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4110504" y="2842694"/>
              <a:ext cx="195652" cy="213598"/>
            </a:xfrm>
            <a:custGeom>
              <a:avLst/>
              <a:gdLst/>
              <a:ahLst/>
              <a:cxnLst/>
              <a:rect l="0" t="0" r="0" b="0"/>
              <a:pathLst>
                <a:path w="195652" h="213598">
                  <a:moveTo>
                    <a:pt x="16667" y="10528"/>
                  </a:moveTo>
                  <a:lnTo>
                    <a:pt x="5488" y="21707"/>
                  </a:lnTo>
                  <a:lnTo>
                    <a:pt x="0" y="42793"/>
                  </a:lnTo>
                  <a:lnTo>
                    <a:pt x="30" y="81310"/>
                  </a:lnTo>
                  <a:lnTo>
                    <a:pt x="14909" y="143722"/>
                  </a:lnTo>
                  <a:lnTo>
                    <a:pt x="38763" y="185667"/>
                  </a:lnTo>
                  <a:lnTo>
                    <a:pt x="53393" y="200672"/>
                  </a:lnTo>
                  <a:lnTo>
                    <a:pt x="71594" y="211240"/>
                  </a:lnTo>
                  <a:lnTo>
                    <a:pt x="91382" y="213597"/>
                  </a:lnTo>
                  <a:lnTo>
                    <a:pt x="110705" y="209576"/>
                  </a:lnTo>
                  <a:lnTo>
                    <a:pt x="127091" y="199990"/>
                  </a:lnTo>
                  <a:lnTo>
                    <a:pt x="149471" y="175850"/>
                  </a:lnTo>
                  <a:lnTo>
                    <a:pt x="177438" y="115538"/>
                  </a:lnTo>
                  <a:lnTo>
                    <a:pt x="184774" y="65240"/>
                  </a:lnTo>
                  <a:lnTo>
                    <a:pt x="193156" y="19602"/>
                  </a:lnTo>
                  <a:lnTo>
                    <a:pt x="195651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4375915" y="2789651"/>
              <a:ext cx="183449" cy="253085"/>
            </a:xfrm>
            <a:custGeom>
              <a:avLst/>
              <a:gdLst/>
              <a:ahLst/>
              <a:cxnLst/>
              <a:rect l="0" t="0" r="0" b="0"/>
              <a:pathLst>
                <a:path w="183449" h="253085">
                  <a:moveTo>
                    <a:pt x="24996" y="137271"/>
                  </a:moveTo>
                  <a:lnTo>
                    <a:pt x="73927" y="137271"/>
                  </a:lnTo>
                  <a:lnTo>
                    <a:pt x="127469" y="131682"/>
                  </a:lnTo>
                  <a:lnTo>
                    <a:pt x="155444" y="117027"/>
                  </a:lnTo>
                  <a:lnTo>
                    <a:pt x="178551" y="97868"/>
                  </a:lnTo>
                  <a:lnTo>
                    <a:pt x="182349" y="87605"/>
                  </a:lnTo>
                  <a:lnTo>
                    <a:pt x="183448" y="60605"/>
                  </a:lnTo>
                  <a:lnTo>
                    <a:pt x="176918" y="38467"/>
                  </a:lnTo>
                  <a:lnTo>
                    <a:pt x="153662" y="5190"/>
                  </a:lnTo>
                  <a:lnTo>
                    <a:pt x="144698" y="1254"/>
                  </a:lnTo>
                  <a:lnTo>
                    <a:pt x="122261" y="0"/>
                  </a:lnTo>
                  <a:lnTo>
                    <a:pt x="88910" y="11460"/>
                  </a:lnTo>
                  <a:lnTo>
                    <a:pt x="43956" y="46166"/>
                  </a:lnTo>
                  <a:lnTo>
                    <a:pt x="26404" y="65194"/>
                  </a:lnTo>
                  <a:lnTo>
                    <a:pt x="9946" y="96808"/>
                  </a:lnTo>
                  <a:lnTo>
                    <a:pt x="0" y="134121"/>
                  </a:lnTo>
                  <a:lnTo>
                    <a:pt x="1409" y="156928"/>
                  </a:lnTo>
                  <a:lnTo>
                    <a:pt x="14368" y="189499"/>
                  </a:lnTo>
                  <a:lnTo>
                    <a:pt x="33026" y="215787"/>
                  </a:lnTo>
                  <a:lnTo>
                    <a:pt x="77639" y="2530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800165" y="3116435"/>
              <a:ext cx="3727089" cy="200042"/>
            </a:xfrm>
            <a:custGeom>
              <a:avLst/>
              <a:gdLst/>
              <a:ahLst/>
              <a:cxnLst/>
              <a:rect l="0" t="0" r="0" b="0"/>
              <a:pathLst>
                <a:path w="3727089" h="200042">
                  <a:moveTo>
                    <a:pt x="3727088" y="0"/>
                  </a:moveTo>
                  <a:lnTo>
                    <a:pt x="3668472" y="0"/>
                  </a:lnTo>
                  <a:lnTo>
                    <a:pt x="3607062" y="0"/>
                  </a:lnTo>
                  <a:lnTo>
                    <a:pt x="3545539" y="0"/>
                  </a:lnTo>
                  <a:lnTo>
                    <a:pt x="3491582" y="0"/>
                  </a:lnTo>
                  <a:lnTo>
                    <a:pt x="3431141" y="0"/>
                  </a:lnTo>
                  <a:lnTo>
                    <a:pt x="3368779" y="0"/>
                  </a:lnTo>
                  <a:lnTo>
                    <a:pt x="3312087" y="0"/>
                  </a:lnTo>
                  <a:lnTo>
                    <a:pt x="3259414" y="0"/>
                  </a:lnTo>
                  <a:lnTo>
                    <a:pt x="3196234" y="0"/>
                  </a:lnTo>
                  <a:lnTo>
                    <a:pt x="3149562" y="0"/>
                  </a:lnTo>
                  <a:lnTo>
                    <a:pt x="3101523" y="0"/>
                  </a:lnTo>
                  <a:lnTo>
                    <a:pt x="3045206" y="0"/>
                  </a:lnTo>
                  <a:lnTo>
                    <a:pt x="2982117" y="0"/>
                  </a:lnTo>
                  <a:lnTo>
                    <a:pt x="2938585" y="3119"/>
                  </a:lnTo>
                  <a:lnTo>
                    <a:pt x="2880855" y="8333"/>
                  </a:lnTo>
                  <a:lnTo>
                    <a:pt x="2827875" y="9878"/>
                  </a:lnTo>
                  <a:lnTo>
                    <a:pt x="2773963" y="13455"/>
                  </a:lnTo>
                  <a:lnTo>
                    <a:pt x="2722114" y="18805"/>
                  </a:lnTo>
                  <a:lnTo>
                    <a:pt x="2668537" y="20390"/>
                  </a:lnTo>
                  <a:lnTo>
                    <a:pt x="2616787" y="20859"/>
                  </a:lnTo>
                  <a:lnTo>
                    <a:pt x="2563240" y="20999"/>
                  </a:lnTo>
                  <a:lnTo>
                    <a:pt x="2508814" y="26634"/>
                  </a:lnTo>
                  <a:lnTo>
                    <a:pt x="2453522" y="31777"/>
                  </a:lnTo>
                  <a:lnTo>
                    <a:pt x="2399831" y="38531"/>
                  </a:lnTo>
                  <a:lnTo>
                    <a:pt x="2350907" y="41052"/>
                  </a:lnTo>
                  <a:lnTo>
                    <a:pt x="2295337" y="41799"/>
                  </a:lnTo>
                  <a:lnTo>
                    <a:pt x="2244687" y="43190"/>
                  </a:lnTo>
                  <a:lnTo>
                    <a:pt x="2182886" y="49322"/>
                  </a:lnTo>
                  <a:lnTo>
                    <a:pt x="2129870" y="51659"/>
                  </a:lnTo>
                  <a:lnTo>
                    <a:pt x="2086806" y="52205"/>
                  </a:lnTo>
                  <a:lnTo>
                    <a:pt x="2040371" y="52448"/>
                  </a:lnTo>
                  <a:lnTo>
                    <a:pt x="1980668" y="55704"/>
                  </a:lnTo>
                  <a:lnTo>
                    <a:pt x="1923465" y="61696"/>
                  </a:lnTo>
                  <a:lnTo>
                    <a:pt x="1863596" y="62880"/>
                  </a:lnTo>
                  <a:lnTo>
                    <a:pt x="1803248" y="63085"/>
                  </a:lnTo>
                  <a:lnTo>
                    <a:pt x="1754172" y="63145"/>
                  </a:lnTo>
                  <a:lnTo>
                    <a:pt x="1695667" y="66286"/>
                  </a:lnTo>
                  <a:lnTo>
                    <a:pt x="1639051" y="72235"/>
                  </a:lnTo>
                  <a:lnTo>
                    <a:pt x="1580089" y="73266"/>
                  </a:lnTo>
                  <a:lnTo>
                    <a:pt x="1519254" y="80849"/>
                  </a:lnTo>
                  <a:lnTo>
                    <a:pt x="1463390" y="83560"/>
                  </a:lnTo>
                  <a:lnTo>
                    <a:pt x="1411968" y="87150"/>
                  </a:lnTo>
                  <a:lnTo>
                    <a:pt x="1354227" y="92503"/>
                  </a:lnTo>
                  <a:lnTo>
                    <a:pt x="1292796" y="94311"/>
                  </a:lnTo>
                  <a:lnTo>
                    <a:pt x="1233000" y="94625"/>
                  </a:lnTo>
                  <a:lnTo>
                    <a:pt x="1171883" y="101966"/>
                  </a:lnTo>
                  <a:lnTo>
                    <a:pt x="1115964" y="104629"/>
                  </a:lnTo>
                  <a:lnTo>
                    <a:pt x="1064532" y="108210"/>
                  </a:lnTo>
                  <a:lnTo>
                    <a:pt x="1006788" y="113561"/>
                  </a:lnTo>
                  <a:lnTo>
                    <a:pt x="945355" y="115369"/>
                  </a:lnTo>
                  <a:lnTo>
                    <a:pt x="885559" y="121271"/>
                  </a:lnTo>
                  <a:lnTo>
                    <a:pt x="839678" y="124088"/>
                  </a:lnTo>
                  <a:lnTo>
                    <a:pt x="777169" y="125674"/>
                  </a:lnTo>
                  <a:lnTo>
                    <a:pt x="719652" y="129264"/>
                  </a:lnTo>
                  <a:lnTo>
                    <a:pt x="660107" y="134616"/>
                  </a:lnTo>
                  <a:lnTo>
                    <a:pt x="606589" y="136202"/>
                  </a:lnTo>
                  <a:lnTo>
                    <a:pt x="555637" y="139792"/>
                  </a:lnTo>
                  <a:lnTo>
                    <a:pt x="501390" y="145896"/>
                  </a:lnTo>
                  <a:lnTo>
                    <a:pt x="438378" y="148272"/>
                  </a:lnTo>
                  <a:lnTo>
                    <a:pt x="391673" y="154547"/>
                  </a:lnTo>
                  <a:lnTo>
                    <a:pt x="334420" y="158095"/>
                  </a:lnTo>
                  <a:lnTo>
                    <a:pt x="273003" y="166036"/>
                  </a:lnTo>
                  <a:lnTo>
                    <a:pt x="211521" y="175798"/>
                  </a:lnTo>
                  <a:lnTo>
                    <a:pt x="155740" y="184929"/>
                  </a:lnTo>
                  <a:lnTo>
                    <a:pt x="104507" y="189324"/>
                  </a:lnTo>
                  <a:lnTo>
                    <a:pt x="48330" y="197578"/>
                  </a:lnTo>
                  <a:lnTo>
                    <a:pt x="0" y="2000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4790466" y="2811108"/>
              <a:ext cx="126343" cy="31587"/>
            </a:xfrm>
            <a:custGeom>
              <a:avLst/>
              <a:gdLst/>
              <a:ahLst/>
              <a:cxnLst/>
              <a:rect l="0" t="0" r="0" b="0"/>
              <a:pathLst>
                <a:path w="126343" h="31587">
                  <a:moveTo>
                    <a:pt x="126342" y="0"/>
                  </a:moveTo>
                  <a:lnTo>
                    <a:pt x="73315" y="14655"/>
                  </a:lnTo>
                  <a:lnTo>
                    <a:pt x="18912" y="23334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8" name="Group 97"/>
          <p:cNvGrpSpPr/>
          <p:nvPr/>
        </p:nvGrpSpPr>
        <p:grpSpPr>
          <a:xfrm>
            <a:off x="5310825" y="2284683"/>
            <a:ext cx="3870026" cy="831753"/>
            <a:chOff x="5310825" y="2284683"/>
            <a:chExt cx="3870026" cy="831753"/>
          </a:xfrm>
        </p:grpSpPr>
        <p:sp>
          <p:nvSpPr>
            <p:cNvPr id="80" name="Freeform 79"/>
            <p:cNvSpPr/>
            <p:nvPr/>
          </p:nvSpPr>
          <p:spPr>
            <a:xfrm>
              <a:off x="5310825" y="2489987"/>
              <a:ext cx="279808" cy="626449"/>
            </a:xfrm>
            <a:custGeom>
              <a:avLst/>
              <a:gdLst/>
              <a:ahLst/>
              <a:cxnLst/>
              <a:rect l="0" t="0" r="0" b="0"/>
              <a:pathLst>
                <a:path w="279808" h="626449">
                  <a:moveTo>
                    <a:pt x="6066" y="626448"/>
                  </a:moveTo>
                  <a:lnTo>
                    <a:pt x="0" y="592826"/>
                  </a:lnTo>
                  <a:lnTo>
                    <a:pt x="7641" y="538005"/>
                  </a:lnTo>
                  <a:lnTo>
                    <a:pt x="13941" y="488329"/>
                  </a:lnTo>
                  <a:lnTo>
                    <a:pt x="15808" y="433445"/>
                  </a:lnTo>
                  <a:lnTo>
                    <a:pt x="16361" y="375849"/>
                  </a:lnTo>
                  <a:lnTo>
                    <a:pt x="19645" y="318620"/>
                  </a:lnTo>
                  <a:lnTo>
                    <a:pt x="28027" y="260329"/>
                  </a:lnTo>
                  <a:lnTo>
                    <a:pt x="37919" y="202893"/>
                  </a:lnTo>
                  <a:lnTo>
                    <a:pt x="45140" y="144541"/>
                  </a:lnTo>
                  <a:lnTo>
                    <a:pt x="50399" y="93326"/>
                  </a:lnTo>
                  <a:lnTo>
                    <a:pt x="62656" y="34099"/>
                  </a:lnTo>
                  <a:lnTo>
                    <a:pt x="78465" y="2631"/>
                  </a:lnTo>
                  <a:lnTo>
                    <a:pt x="84748" y="0"/>
                  </a:lnTo>
                  <a:lnTo>
                    <a:pt x="91276" y="1756"/>
                  </a:lnTo>
                  <a:lnTo>
                    <a:pt x="97968" y="6435"/>
                  </a:lnTo>
                  <a:lnTo>
                    <a:pt x="108522" y="24113"/>
                  </a:lnTo>
                  <a:lnTo>
                    <a:pt x="128526" y="85911"/>
                  </a:lnTo>
                  <a:lnTo>
                    <a:pt x="146397" y="141665"/>
                  </a:lnTo>
                  <a:lnTo>
                    <a:pt x="156960" y="190350"/>
                  </a:lnTo>
                  <a:lnTo>
                    <a:pt x="171009" y="251703"/>
                  </a:lnTo>
                  <a:lnTo>
                    <a:pt x="188559" y="309770"/>
                  </a:lnTo>
                  <a:lnTo>
                    <a:pt x="212346" y="366247"/>
                  </a:lnTo>
                  <a:lnTo>
                    <a:pt x="233302" y="409361"/>
                  </a:lnTo>
                  <a:lnTo>
                    <a:pt x="250864" y="465153"/>
                  </a:lnTo>
                  <a:lnTo>
                    <a:pt x="269164" y="514480"/>
                  </a:lnTo>
                  <a:lnTo>
                    <a:pt x="279807" y="53169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5411647" y="2853222"/>
              <a:ext cx="136872" cy="31587"/>
            </a:xfrm>
            <a:custGeom>
              <a:avLst/>
              <a:gdLst/>
              <a:ahLst/>
              <a:cxnLst/>
              <a:rect l="0" t="0" r="0" b="0"/>
              <a:pathLst>
                <a:path w="136872" h="31587">
                  <a:moveTo>
                    <a:pt x="136871" y="0"/>
                  </a:moveTo>
                  <a:lnTo>
                    <a:pt x="99393" y="8334"/>
                  </a:lnTo>
                  <a:lnTo>
                    <a:pt x="42725" y="18645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6228307" y="2537367"/>
              <a:ext cx="25621" cy="347442"/>
            </a:xfrm>
            <a:custGeom>
              <a:avLst/>
              <a:gdLst/>
              <a:ahLst/>
              <a:cxnLst/>
              <a:rect l="0" t="0" r="0" b="0"/>
              <a:pathLst>
                <a:path w="25621" h="347442">
                  <a:moveTo>
                    <a:pt x="15092" y="0"/>
                  </a:moveTo>
                  <a:lnTo>
                    <a:pt x="9503" y="62093"/>
                  </a:lnTo>
                  <a:lnTo>
                    <a:pt x="437" y="111205"/>
                  </a:lnTo>
                  <a:lnTo>
                    <a:pt x="0" y="153150"/>
                  </a:lnTo>
                  <a:lnTo>
                    <a:pt x="2535" y="197918"/>
                  </a:lnTo>
                  <a:lnTo>
                    <a:pt x="6302" y="261414"/>
                  </a:lnTo>
                  <a:lnTo>
                    <a:pt x="21111" y="323386"/>
                  </a:lnTo>
                  <a:lnTo>
                    <a:pt x="25620" y="3474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6369741" y="2495253"/>
              <a:ext cx="52643" cy="389556"/>
            </a:xfrm>
            <a:custGeom>
              <a:avLst/>
              <a:gdLst/>
              <a:ahLst/>
              <a:cxnLst/>
              <a:rect l="0" t="0" r="0" b="0"/>
              <a:pathLst>
                <a:path w="52643" h="389556">
                  <a:moveTo>
                    <a:pt x="0" y="0"/>
                  </a:moveTo>
                  <a:lnTo>
                    <a:pt x="0" y="57265"/>
                  </a:lnTo>
                  <a:lnTo>
                    <a:pt x="5589" y="112567"/>
                  </a:lnTo>
                  <a:lnTo>
                    <a:pt x="9065" y="163205"/>
                  </a:lnTo>
                  <a:lnTo>
                    <a:pt x="17475" y="219152"/>
                  </a:lnTo>
                  <a:lnTo>
                    <a:pt x="23468" y="277170"/>
                  </a:lnTo>
                  <a:lnTo>
                    <a:pt x="41160" y="339019"/>
                  </a:lnTo>
                  <a:lnTo>
                    <a:pt x="52642" y="3895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6159171" y="2579481"/>
              <a:ext cx="294799" cy="63173"/>
            </a:xfrm>
            <a:custGeom>
              <a:avLst/>
              <a:gdLst/>
              <a:ahLst/>
              <a:cxnLst/>
              <a:rect l="0" t="0" r="0" b="0"/>
              <a:pathLst>
                <a:path w="294799" h="63173">
                  <a:moveTo>
                    <a:pt x="294798" y="0"/>
                  </a:moveTo>
                  <a:lnTo>
                    <a:pt x="245867" y="11453"/>
                  </a:lnTo>
                  <a:lnTo>
                    <a:pt x="192326" y="24749"/>
                  </a:lnTo>
                  <a:lnTo>
                    <a:pt x="141993" y="35150"/>
                  </a:lnTo>
                  <a:lnTo>
                    <a:pt x="82626" y="45640"/>
                  </a:lnTo>
                  <a:lnTo>
                    <a:pt x="21174" y="58495"/>
                  </a:lnTo>
                  <a:lnTo>
                    <a:pt x="0" y="6317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6222342" y="2726880"/>
              <a:ext cx="231628" cy="42115"/>
            </a:xfrm>
            <a:custGeom>
              <a:avLst/>
              <a:gdLst/>
              <a:ahLst/>
              <a:cxnLst/>
              <a:rect l="0" t="0" r="0" b="0"/>
              <a:pathLst>
                <a:path w="231628" h="42115">
                  <a:moveTo>
                    <a:pt x="231627" y="0"/>
                  </a:moveTo>
                  <a:lnTo>
                    <a:pt x="182696" y="11453"/>
                  </a:lnTo>
                  <a:lnTo>
                    <a:pt x="134850" y="21331"/>
                  </a:lnTo>
                  <a:lnTo>
                    <a:pt x="83629" y="31667"/>
                  </a:lnTo>
                  <a:lnTo>
                    <a:pt x="37647" y="39019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6527669" y="2432082"/>
              <a:ext cx="42114" cy="126344"/>
            </a:xfrm>
            <a:custGeom>
              <a:avLst/>
              <a:gdLst/>
              <a:ahLst/>
              <a:cxnLst/>
              <a:rect l="0" t="0" r="0" b="0"/>
              <a:pathLst>
                <a:path w="42114" h="126344">
                  <a:moveTo>
                    <a:pt x="0" y="0"/>
                  </a:moveTo>
                  <a:lnTo>
                    <a:pt x="0" y="22357"/>
                  </a:lnTo>
                  <a:lnTo>
                    <a:pt x="19785" y="76991"/>
                  </a:lnTo>
                  <a:lnTo>
                    <a:pt x="31208" y="107430"/>
                  </a:lnTo>
                  <a:lnTo>
                    <a:pt x="42113" y="12634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6615291" y="2643086"/>
              <a:ext cx="311139" cy="294365"/>
            </a:xfrm>
            <a:custGeom>
              <a:avLst/>
              <a:gdLst/>
              <a:ahLst/>
              <a:cxnLst/>
              <a:rect l="0" t="0" r="0" b="0"/>
              <a:pathLst>
                <a:path w="311139" h="294365">
                  <a:moveTo>
                    <a:pt x="196647" y="10095"/>
                  </a:moveTo>
                  <a:lnTo>
                    <a:pt x="159169" y="1762"/>
                  </a:lnTo>
                  <a:lnTo>
                    <a:pt x="102156" y="0"/>
                  </a:lnTo>
                  <a:lnTo>
                    <a:pt x="75102" y="5998"/>
                  </a:lnTo>
                  <a:lnTo>
                    <a:pt x="29139" y="23324"/>
                  </a:lnTo>
                  <a:lnTo>
                    <a:pt x="13794" y="37031"/>
                  </a:lnTo>
                  <a:lnTo>
                    <a:pt x="8064" y="45600"/>
                  </a:lnTo>
                  <a:lnTo>
                    <a:pt x="0" y="80016"/>
                  </a:lnTo>
                  <a:lnTo>
                    <a:pt x="4353" y="100053"/>
                  </a:lnTo>
                  <a:lnTo>
                    <a:pt x="8789" y="108671"/>
                  </a:lnTo>
                  <a:lnTo>
                    <a:pt x="16426" y="114417"/>
                  </a:lnTo>
                  <a:lnTo>
                    <a:pt x="37390" y="120801"/>
                  </a:lnTo>
                  <a:lnTo>
                    <a:pt x="90146" y="117664"/>
                  </a:lnTo>
                  <a:lnTo>
                    <a:pt x="149440" y="118951"/>
                  </a:lnTo>
                  <a:lnTo>
                    <a:pt x="201230" y="130123"/>
                  </a:lnTo>
                  <a:lnTo>
                    <a:pt x="246945" y="152001"/>
                  </a:lnTo>
                  <a:lnTo>
                    <a:pt x="272121" y="173154"/>
                  </a:lnTo>
                  <a:lnTo>
                    <a:pt x="308722" y="215752"/>
                  </a:lnTo>
                  <a:lnTo>
                    <a:pt x="311138" y="224408"/>
                  </a:lnTo>
                  <a:lnTo>
                    <a:pt x="307583" y="243386"/>
                  </a:lnTo>
                  <a:lnTo>
                    <a:pt x="291965" y="260399"/>
                  </a:lnTo>
                  <a:lnTo>
                    <a:pt x="256864" y="280011"/>
                  </a:lnTo>
                  <a:lnTo>
                    <a:pt x="216828" y="290112"/>
                  </a:lnTo>
                  <a:lnTo>
                    <a:pt x="165061" y="29436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7324571" y="2322432"/>
              <a:ext cx="266476" cy="628113"/>
            </a:xfrm>
            <a:custGeom>
              <a:avLst/>
              <a:gdLst/>
              <a:ahLst/>
              <a:cxnLst/>
              <a:rect l="0" t="0" r="0" b="0"/>
              <a:pathLst>
                <a:path w="266476" h="628113">
                  <a:moveTo>
                    <a:pt x="255947" y="488676"/>
                  </a:moveTo>
                  <a:lnTo>
                    <a:pt x="213285" y="427803"/>
                  </a:lnTo>
                  <a:lnTo>
                    <a:pt x="156490" y="369443"/>
                  </a:lnTo>
                  <a:lnTo>
                    <a:pt x="138044" y="355355"/>
                  </a:lnTo>
                  <a:lnTo>
                    <a:pt x="115029" y="347534"/>
                  </a:lnTo>
                  <a:lnTo>
                    <a:pt x="90371" y="345228"/>
                  </a:lnTo>
                  <a:lnTo>
                    <a:pt x="67714" y="348103"/>
                  </a:lnTo>
                  <a:lnTo>
                    <a:pt x="49065" y="356399"/>
                  </a:lnTo>
                  <a:lnTo>
                    <a:pt x="40817" y="361887"/>
                  </a:lnTo>
                  <a:lnTo>
                    <a:pt x="28532" y="377343"/>
                  </a:lnTo>
                  <a:lnTo>
                    <a:pt x="15039" y="412015"/>
                  </a:lnTo>
                  <a:lnTo>
                    <a:pt x="0" y="470544"/>
                  </a:lnTo>
                  <a:lnTo>
                    <a:pt x="2203" y="502064"/>
                  </a:lnTo>
                  <a:lnTo>
                    <a:pt x="13477" y="552695"/>
                  </a:lnTo>
                  <a:lnTo>
                    <a:pt x="21841" y="583809"/>
                  </a:lnTo>
                  <a:lnTo>
                    <a:pt x="33357" y="605437"/>
                  </a:lnTo>
                  <a:lnTo>
                    <a:pt x="49394" y="619729"/>
                  </a:lnTo>
                  <a:lnTo>
                    <a:pt x="58583" y="625178"/>
                  </a:lnTo>
                  <a:lnTo>
                    <a:pt x="81273" y="628112"/>
                  </a:lnTo>
                  <a:lnTo>
                    <a:pt x="105784" y="624347"/>
                  </a:lnTo>
                  <a:lnTo>
                    <a:pt x="138145" y="609074"/>
                  </a:lnTo>
                  <a:lnTo>
                    <a:pt x="164241" y="587391"/>
                  </a:lnTo>
                  <a:lnTo>
                    <a:pt x="183604" y="564915"/>
                  </a:lnTo>
                  <a:lnTo>
                    <a:pt x="189000" y="553540"/>
                  </a:lnTo>
                  <a:lnTo>
                    <a:pt x="198099" y="499428"/>
                  </a:lnTo>
                  <a:lnTo>
                    <a:pt x="214072" y="437233"/>
                  </a:lnTo>
                  <a:lnTo>
                    <a:pt x="227919" y="377259"/>
                  </a:lnTo>
                  <a:lnTo>
                    <a:pt x="233513" y="319702"/>
                  </a:lnTo>
                  <a:lnTo>
                    <a:pt x="235652" y="260926"/>
                  </a:lnTo>
                  <a:lnTo>
                    <a:pt x="243143" y="197894"/>
                  </a:lnTo>
                  <a:lnTo>
                    <a:pt x="239379" y="135660"/>
                  </a:lnTo>
                  <a:lnTo>
                    <a:pt x="227371" y="73931"/>
                  </a:lnTo>
                  <a:lnTo>
                    <a:pt x="213734" y="18584"/>
                  </a:lnTo>
                  <a:lnTo>
                    <a:pt x="210258" y="6825"/>
                  </a:lnTo>
                  <a:lnTo>
                    <a:pt x="205601" y="1326"/>
                  </a:lnTo>
                  <a:lnTo>
                    <a:pt x="200156" y="0"/>
                  </a:lnTo>
                  <a:lnTo>
                    <a:pt x="194187" y="1455"/>
                  </a:lnTo>
                  <a:lnTo>
                    <a:pt x="189037" y="5935"/>
                  </a:lnTo>
                  <a:lnTo>
                    <a:pt x="180196" y="20271"/>
                  </a:lnTo>
                  <a:lnTo>
                    <a:pt x="173394" y="67645"/>
                  </a:lnTo>
                  <a:lnTo>
                    <a:pt x="175169" y="125876"/>
                  </a:lnTo>
                  <a:lnTo>
                    <a:pt x="180849" y="188635"/>
                  </a:lnTo>
                  <a:lnTo>
                    <a:pt x="181833" y="242498"/>
                  </a:lnTo>
                  <a:lnTo>
                    <a:pt x="190571" y="298629"/>
                  </a:lnTo>
                  <a:lnTo>
                    <a:pt x="200182" y="346708"/>
                  </a:lnTo>
                  <a:lnTo>
                    <a:pt x="217029" y="409117"/>
                  </a:lnTo>
                  <a:lnTo>
                    <a:pt x="236951" y="461523"/>
                  </a:lnTo>
                  <a:lnTo>
                    <a:pt x="266475" y="50973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7664746" y="2663709"/>
              <a:ext cx="31586" cy="178986"/>
            </a:xfrm>
            <a:custGeom>
              <a:avLst/>
              <a:gdLst/>
              <a:ahLst/>
              <a:cxnLst/>
              <a:rect l="0" t="0" r="0" b="0"/>
              <a:pathLst>
                <a:path w="31586" h="178986">
                  <a:moveTo>
                    <a:pt x="31585" y="0"/>
                  </a:moveTo>
                  <a:lnTo>
                    <a:pt x="14797" y="63451"/>
                  </a:lnTo>
                  <a:lnTo>
                    <a:pt x="8252" y="121545"/>
                  </a:lnTo>
                  <a:lnTo>
                    <a:pt x="0" y="1789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7654218" y="250578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7806405" y="2583872"/>
              <a:ext cx="216706" cy="245042"/>
            </a:xfrm>
            <a:custGeom>
              <a:avLst/>
              <a:gdLst/>
              <a:ahLst/>
              <a:cxnLst/>
              <a:rect l="0" t="0" r="0" b="0"/>
              <a:pathLst>
                <a:path w="216706" h="245042">
                  <a:moveTo>
                    <a:pt x="142610" y="27195"/>
                  </a:moveTo>
                  <a:lnTo>
                    <a:pt x="131432" y="10427"/>
                  </a:lnTo>
                  <a:lnTo>
                    <a:pt x="123459" y="5488"/>
                  </a:lnTo>
                  <a:lnTo>
                    <a:pt x="102123" y="0"/>
                  </a:lnTo>
                  <a:lnTo>
                    <a:pt x="80162" y="3800"/>
                  </a:lnTo>
                  <a:lnTo>
                    <a:pt x="37468" y="25303"/>
                  </a:lnTo>
                  <a:lnTo>
                    <a:pt x="11372" y="45222"/>
                  </a:lnTo>
                  <a:lnTo>
                    <a:pt x="2394" y="65233"/>
                  </a:lnTo>
                  <a:lnTo>
                    <a:pt x="0" y="77120"/>
                  </a:lnTo>
                  <a:lnTo>
                    <a:pt x="744" y="87384"/>
                  </a:lnTo>
                  <a:lnTo>
                    <a:pt x="7808" y="105029"/>
                  </a:lnTo>
                  <a:lnTo>
                    <a:pt x="15308" y="110670"/>
                  </a:lnTo>
                  <a:lnTo>
                    <a:pt x="36118" y="116937"/>
                  </a:lnTo>
                  <a:lnTo>
                    <a:pt x="93673" y="122131"/>
                  </a:lnTo>
                  <a:lnTo>
                    <a:pt x="144382" y="136328"/>
                  </a:lnTo>
                  <a:lnTo>
                    <a:pt x="193523" y="161316"/>
                  </a:lnTo>
                  <a:lnTo>
                    <a:pt x="209302" y="178051"/>
                  </a:lnTo>
                  <a:lnTo>
                    <a:pt x="215148" y="187427"/>
                  </a:lnTo>
                  <a:lnTo>
                    <a:pt x="216705" y="197188"/>
                  </a:lnTo>
                  <a:lnTo>
                    <a:pt x="212197" y="217391"/>
                  </a:lnTo>
                  <a:lnTo>
                    <a:pt x="206548" y="225352"/>
                  </a:lnTo>
                  <a:lnTo>
                    <a:pt x="190914" y="237317"/>
                  </a:lnTo>
                  <a:lnTo>
                    <a:pt x="151203" y="245041"/>
                  </a:lnTo>
                  <a:lnTo>
                    <a:pt x="91232" y="240415"/>
                  </a:lnTo>
                  <a:lnTo>
                    <a:pt x="68911" y="23776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8099536" y="2284683"/>
              <a:ext cx="28465" cy="547483"/>
            </a:xfrm>
            <a:custGeom>
              <a:avLst/>
              <a:gdLst/>
              <a:ahLst/>
              <a:cxnLst/>
              <a:rect l="0" t="0" r="0" b="0"/>
              <a:pathLst>
                <a:path w="28465" h="547483">
                  <a:moveTo>
                    <a:pt x="17935" y="0"/>
                  </a:moveTo>
                  <a:lnTo>
                    <a:pt x="3464" y="33622"/>
                  </a:lnTo>
                  <a:lnTo>
                    <a:pt x="0" y="73004"/>
                  </a:lnTo>
                  <a:lnTo>
                    <a:pt x="4692" y="123537"/>
                  </a:lnTo>
                  <a:lnTo>
                    <a:pt x="6201" y="166429"/>
                  </a:lnTo>
                  <a:lnTo>
                    <a:pt x="6870" y="212789"/>
                  </a:lnTo>
                  <a:lnTo>
                    <a:pt x="10367" y="272449"/>
                  </a:lnTo>
                  <a:lnTo>
                    <a:pt x="16440" y="329638"/>
                  </a:lnTo>
                  <a:lnTo>
                    <a:pt x="17493" y="383110"/>
                  </a:lnTo>
                  <a:lnTo>
                    <a:pt x="25083" y="441184"/>
                  </a:lnTo>
                  <a:lnTo>
                    <a:pt x="27796" y="503435"/>
                  </a:lnTo>
                  <a:lnTo>
                    <a:pt x="28464" y="54748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7949015" y="2484725"/>
              <a:ext cx="315856" cy="31586"/>
            </a:xfrm>
            <a:custGeom>
              <a:avLst/>
              <a:gdLst/>
              <a:ahLst/>
              <a:cxnLst/>
              <a:rect l="0" t="0" r="0" b="0"/>
              <a:pathLst>
                <a:path w="315856" h="31586">
                  <a:moveTo>
                    <a:pt x="315855" y="0"/>
                  </a:moveTo>
                  <a:lnTo>
                    <a:pt x="258591" y="8333"/>
                  </a:lnTo>
                  <a:lnTo>
                    <a:pt x="203288" y="15684"/>
                  </a:lnTo>
                  <a:lnTo>
                    <a:pt x="152650" y="19465"/>
                  </a:lnTo>
                  <a:lnTo>
                    <a:pt x="90639" y="21912"/>
                  </a:lnTo>
                  <a:lnTo>
                    <a:pt x="40261" y="29328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8208943" y="2587497"/>
              <a:ext cx="245441" cy="235185"/>
            </a:xfrm>
            <a:custGeom>
              <a:avLst/>
              <a:gdLst/>
              <a:ahLst/>
              <a:cxnLst/>
              <a:rect l="0" t="0" r="0" b="0"/>
              <a:pathLst>
                <a:path w="245441" h="235185">
                  <a:moveTo>
                    <a:pt x="192798" y="97269"/>
                  </a:moveTo>
                  <a:lnTo>
                    <a:pt x="172500" y="43395"/>
                  </a:lnTo>
                  <a:lnTo>
                    <a:pt x="156871" y="23022"/>
                  </a:lnTo>
                  <a:lnTo>
                    <a:pt x="128340" y="3001"/>
                  </a:lnTo>
                  <a:lnTo>
                    <a:pt x="107998" y="0"/>
                  </a:lnTo>
                  <a:lnTo>
                    <a:pt x="87259" y="3736"/>
                  </a:lnTo>
                  <a:lnTo>
                    <a:pt x="57022" y="18993"/>
                  </a:lnTo>
                  <a:lnTo>
                    <a:pt x="40426" y="31674"/>
                  </a:lnTo>
                  <a:lnTo>
                    <a:pt x="11878" y="74520"/>
                  </a:lnTo>
                  <a:lnTo>
                    <a:pt x="2035" y="96518"/>
                  </a:lnTo>
                  <a:lnTo>
                    <a:pt x="0" y="121112"/>
                  </a:lnTo>
                  <a:lnTo>
                    <a:pt x="2636" y="180618"/>
                  </a:lnTo>
                  <a:lnTo>
                    <a:pt x="9235" y="204893"/>
                  </a:lnTo>
                  <a:lnTo>
                    <a:pt x="14271" y="214642"/>
                  </a:lnTo>
                  <a:lnTo>
                    <a:pt x="32344" y="228594"/>
                  </a:lnTo>
                  <a:lnTo>
                    <a:pt x="43715" y="233952"/>
                  </a:lnTo>
                  <a:lnTo>
                    <a:pt x="54805" y="235184"/>
                  </a:lnTo>
                  <a:lnTo>
                    <a:pt x="76485" y="230315"/>
                  </a:lnTo>
                  <a:lnTo>
                    <a:pt x="84840" y="224571"/>
                  </a:lnTo>
                  <a:lnTo>
                    <a:pt x="116392" y="180237"/>
                  </a:lnTo>
                  <a:lnTo>
                    <a:pt x="139337" y="120356"/>
                  </a:lnTo>
                  <a:lnTo>
                    <a:pt x="154031" y="76613"/>
                  </a:lnTo>
                  <a:lnTo>
                    <a:pt x="157595" y="72970"/>
                  </a:lnTo>
                  <a:lnTo>
                    <a:pt x="161141" y="74051"/>
                  </a:lnTo>
                  <a:lnTo>
                    <a:pt x="164674" y="78281"/>
                  </a:lnTo>
                  <a:lnTo>
                    <a:pt x="177049" y="136652"/>
                  </a:lnTo>
                  <a:lnTo>
                    <a:pt x="194371" y="167040"/>
                  </a:lnTo>
                  <a:lnTo>
                    <a:pt x="226930" y="203207"/>
                  </a:lnTo>
                  <a:lnTo>
                    <a:pt x="245440" y="2130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8475440" y="2548035"/>
              <a:ext cx="168457" cy="273603"/>
            </a:xfrm>
            <a:custGeom>
              <a:avLst/>
              <a:gdLst/>
              <a:ahLst/>
              <a:cxnLst/>
              <a:rect l="0" t="0" r="0" b="0"/>
              <a:pathLst>
                <a:path w="168457" h="273603">
                  <a:moveTo>
                    <a:pt x="0" y="63032"/>
                  </a:moveTo>
                  <a:lnTo>
                    <a:pt x="5590" y="125125"/>
                  </a:lnTo>
                  <a:lnTo>
                    <a:pt x="16788" y="176509"/>
                  </a:lnTo>
                  <a:lnTo>
                    <a:pt x="19160" y="203933"/>
                  </a:lnTo>
                  <a:lnTo>
                    <a:pt x="18622" y="207269"/>
                  </a:lnTo>
                  <a:lnTo>
                    <a:pt x="6236" y="161387"/>
                  </a:lnTo>
                  <a:lnTo>
                    <a:pt x="2402" y="106810"/>
                  </a:lnTo>
                  <a:lnTo>
                    <a:pt x="11697" y="47156"/>
                  </a:lnTo>
                  <a:lnTo>
                    <a:pt x="19237" y="24391"/>
                  </a:lnTo>
                  <a:lnTo>
                    <a:pt x="30387" y="6474"/>
                  </a:lnTo>
                  <a:lnTo>
                    <a:pt x="38975" y="1930"/>
                  </a:lnTo>
                  <a:lnTo>
                    <a:pt x="60997" y="0"/>
                  </a:lnTo>
                  <a:lnTo>
                    <a:pt x="83261" y="6162"/>
                  </a:lnTo>
                  <a:lnTo>
                    <a:pt x="103685" y="17869"/>
                  </a:lnTo>
                  <a:lnTo>
                    <a:pt x="127168" y="44191"/>
                  </a:lnTo>
                  <a:lnTo>
                    <a:pt x="150093" y="100499"/>
                  </a:lnTo>
                  <a:lnTo>
                    <a:pt x="157550" y="154747"/>
                  </a:lnTo>
                  <a:lnTo>
                    <a:pt x="165955" y="210524"/>
                  </a:lnTo>
                  <a:lnTo>
                    <a:pt x="168456" y="27360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8720304" y="2535399"/>
              <a:ext cx="144692" cy="275710"/>
            </a:xfrm>
            <a:custGeom>
              <a:avLst/>
              <a:gdLst/>
              <a:ahLst/>
              <a:cxnLst/>
              <a:rect l="0" t="0" r="0" b="0"/>
              <a:pathLst>
                <a:path w="144692" h="275710">
                  <a:moveTo>
                    <a:pt x="144691" y="33554"/>
                  </a:moveTo>
                  <a:lnTo>
                    <a:pt x="139101" y="16786"/>
                  </a:lnTo>
                  <a:lnTo>
                    <a:pt x="126998" y="5435"/>
                  </a:lnTo>
                  <a:lnTo>
                    <a:pt x="118858" y="770"/>
                  </a:lnTo>
                  <a:lnTo>
                    <a:pt x="109921" y="0"/>
                  </a:lnTo>
                  <a:lnTo>
                    <a:pt x="90633" y="5383"/>
                  </a:lnTo>
                  <a:lnTo>
                    <a:pt x="65632" y="21567"/>
                  </a:lnTo>
                  <a:lnTo>
                    <a:pt x="22004" y="76464"/>
                  </a:lnTo>
                  <a:lnTo>
                    <a:pt x="6434" y="107489"/>
                  </a:lnTo>
                  <a:lnTo>
                    <a:pt x="0" y="144498"/>
                  </a:lnTo>
                  <a:lnTo>
                    <a:pt x="6233" y="190520"/>
                  </a:lnTo>
                  <a:lnTo>
                    <a:pt x="16578" y="221612"/>
                  </a:lnTo>
                  <a:lnTo>
                    <a:pt x="35112" y="246162"/>
                  </a:lnTo>
                  <a:lnTo>
                    <a:pt x="61140" y="265915"/>
                  </a:lnTo>
                  <a:lnTo>
                    <a:pt x="92048" y="27570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8922592" y="2540047"/>
              <a:ext cx="258259" cy="280514"/>
            </a:xfrm>
            <a:custGeom>
              <a:avLst/>
              <a:gdLst/>
              <a:ahLst/>
              <a:cxnLst/>
              <a:rect l="0" t="0" r="0" b="0"/>
              <a:pathLst>
                <a:path w="258259" h="280514">
                  <a:moveTo>
                    <a:pt x="79273" y="102606"/>
                  </a:moveTo>
                  <a:lnTo>
                    <a:pt x="133148" y="84647"/>
                  </a:lnTo>
                  <a:lnTo>
                    <a:pt x="184721" y="61867"/>
                  </a:lnTo>
                  <a:lnTo>
                    <a:pt x="210603" y="42312"/>
                  </a:lnTo>
                  <a:lnTo>
                    <a:pt x="213620" y="35503"/>
                  </a:lnTo>
                  <a:lnTo>
                    <a:pt x="213291" y="28625"/>
                  </a:lnTo>
                  <a:lnTo>
                    <a:pt x="210732" y="21700"/>
                  </a:lnTo>
                  <a:lnTo>
                    <a:pt x="198531" y="10885"/>
                  </a:lnTo>
                  <a:lnTo>
                    <a:pt x="190364" y="6364"/>
                  </a:lnTo>
                  <a:lnTo>
                    <a:pt x="150923" y="0"/>
                  </a:lnTo>
                  <a:lnTo>
                    <a:pt x="113371" y="3704"/>
                  </a:lnTo>
                  <a:lnTo>
                    <a:pt x="74428" y="17799"/>
                  </a:lnTo>
                  <a:lnTo>
                    <a:pt x="56453" y="33328"/>
                  </a:lnTo>
                  <a:lnTo>
                    <a:pt x="8980" y="93799"/>
                  </a:lnTo>
                  <a:lnTo>
                    <a:pt x="1238" y="120139"/>
                  </a:lnTo>
                  <a:lnTo>
                    <a:pt x="0" y="164732"/>
                  </a:lnTo>
                  <a:lnTo>
                    <a:pt x="5436" y="191049"/>
                  </a:lnTo>
                  <a:lnTo>
                    <a:pt x="34556" y="240262"/>
                  </a:lnTo>
                  <a:lnTo>
                    <a:pt x="51210" y="254643"/>
                  </a:lnTo>
                  <a:lnTo>
                    <a:pt x="90497" y="273408"/>
                  </a:lnTo>
                  <a:lnTo>
                    <a:pt x="153988" y="280513"/>
                  </a:lnTo>
                  <a:lnTo>
                    <a:pt x="209325" y="275788"/>
                  </a:lnTo>
                  <a:lnTo>
                    <a:pt x="258258" y="27106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7" name="Group 116"/>
          <p:cNvGrpSpPr/>
          <p:nvPr/>
        </p:nvGrpSpPr>
        <p:grpSpPr>
          <a:xfrm>
            <a:off x="1747730" y="3263834"/>
            <a:ext cx="5632873" cy="821224"/>
            <a:chOff x="1747730" y="3263834"/>
            <a:chExt cx="5632873" cy="821224"/>
          </a:xfrm>
        </p:grpSpPr>
        <p:sp>
          <p:nvSpPr>
            <p:cNvPr id="99" name="Freeform 98"/>
            <p:cNvSpPr/>
            <p:nvPr/>
          </p:nvSpPr>
          <p:spPr>
            <a:xfrm>
              <a:off x="1769068" y="3432290"/>
              <a:ext cx="157648" cy="652768"/>
            </a:xfrm>
            <a:custGeom>
              <a:avLst/>
              <a:gdLst/>
              <a:ahLst/>
              <a:cxnLst/>
              <a:rect l="0" t="0" r="0" b="0"/>
              <a:pathLst>
                <a:path w="157648" h="652768">
                  <a:moveTo>
                    <a:pt x="94476" y="652767"/>
                  </a:moveTo>
                  <a:lnTo>
                    <a:pt x="88887" y="594150"/>
                  </a:lnTo>
                  <a:lnTo>
                    <a:pt x="75347" y="539976"/>
                  </a:lnTo>
                  <a:lnTo>
                    <a:pt x="54476" y="484215"/>
                  </a:lnTo>
                  <a:lnTo>
                    <a:pt x="45579" y="435929"/>
                  </a:lnTo>
                  <a:lnTo>
                    <a:pt x="36704" y="380288"/>
                  </a:lnTo>
                  <a:lnTo>
                    <a:pt x="25496" y="326757"/>
                  </a:lnTo>
                  <a:lnTo>
                    <a:pt x="15935" y="273851"/>
                  </a:lnTo>
                  <a:lnTo>
                    <a:pt x="4524" y="224251"/>
                  </a:lnTo>
                  <a:lnTo>
                    <a:pt x="1143" y="176799"/>
                  </a:lnTo>
                  <a:lnTo>
                    <a:pt x="0" y="113952"/>
                  </a:lnTo>
                  <a:lnTo>
                    <a:pt x="5392" y="76267"/>
                  </a:lnTo>
                  <a:lnTo>
                    <a:pt x="19987" y="48464"/>
                  </a:lnTo>
                  <a:lnTo>
                    <a:pt x="35633" y="35967"/>
                  </a:lnTo>
                  <a:lnTo>
                    <a:pt x="97975" y="10913"/>
                  </a:lnTo>
                  <a:lnTo>
                    <a:pt x="15764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1747730" y="3727088"/>
              <a:ext cx="200043" cy="31586"/>
            </a:xfrm>
            <a:custGeom>
              <a:avLst/>
              <a:gdLst/>
              <a:ahLst/>
              <a:cxnLst/>
              <a:rect l="0" t="0" r="0" b="0"/>
              <a:pathLst>
                <a:path w="200043" h="31586">
                  <a:moveTo>
                    <a:pt x="200042" y="0"/>
                  </a:moveTo>
                  <a:lnTo>
                    <a:pt x="172486" y="7235"/>
                  </a:lnTo>
                  <a:lnTo>
                    <a:pt x="116263" y="12998"/>
                  </a:lnTo>
                  <a:lnTo>
                    <a:pt x="59750" y="19465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2069139" y="3684974"/>
              <a:ext cx="89204" cy="348414"/>
            </a:xfrm>
            <a:custGeom>
              <a:avLst/>
              <a:gdLst/>
              <a:ahLst/>
              <a:cxnLst/>
              <a:rect l="0" t="0" r="0" b="0"/>
              <a:pathLst>
                <a:path w="89204" h="348414">
                  <a:moveTo>
                    <a:pt x="4975" y="136870"/>
                  </a:moveTo>
                  <a:lnTo>
                    <a:pt x="13308" y="174348"/>
                  </a:lnTo>
                  <a:lnTo>
                    <a:pt x="15069" y="225772"/>
                  </a:lnTo>
                  <a:lnTo>
                    <a:pt x="23823" y="280990"/>
                  </a:lnTo>
                  <a:lnTo>
                    <a:pt x="36817" y="333838"/>
                  </a:lnTo>
                  <a:lnTo>
                    <a:pt x="41354" y="348413"/>
                  </a:lnTo>
                  <a:lnTo>
                    <a:pt x="28730" y="295312"/>
                  </a:lnTo>
                  <a:lnTo>
                    <a:pt x="18462" y="241563"/>
                  </a:lnTo>
                  <a:lnTo>
                    <a:pt x="10498" y="185887"/>
                  </a:lnTo>
                  <a:lnTo>
                    <a:pt x="0" y="138234"/>
                  </a:lnTo>
                  <a:lnTo>
                    <a:pt x="9678" y="78818"/>
                  </a:lnTo>
                  <a:lnTo>
                    <a:pt x="24955" y="43630"/>
                  </a:lnTo>
                  <a:lnTo>
                    <a:pt x="40761" y="27970"/>
                  </a:lnTo>
                  <a:lnTo>
                    <a:pt x="8920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2286830" y="3727088"/>
              <a:ext cx="186120" cy="277462"/>
            </a:xfrm>
            <a:custGeom>
              <a:avLst/>
              <a:gdLst/>
              <a:ahLst/>
              <a:cxnLst/>
              <a:rect l="0" t="0" r="0" b="0"/>
              <a:pathLst>
                <a:path w="186120" h="277462">
                  <a:moveTo>
                    <a:pt x="92610" y="31585"/>
                  </a:moveTo>
                  <a:lnTo>
                    <a:pt x="70253" y="31585"/>
                  </a:lnTo>
                  <a:lnTo>
                    <a:pt x="53038" y="37824"/>
                  </a:lnTo>
                  <a:lnTo>
                    <a:pt x="45172" y="42764"/>
                  </a:lnTo>
                  <a:lnTo>
                    <a:pt x="33312" y="57610"/>
                  </a:lnTo>
                  <a:lnTo>
                    <a:pt x="8722" y="119369"/>
                  </a:lnTo>
                  <a:lnTo>
                    <a:pt x="0" y="172668"/>
                  </a:lnTo>
                  <a:lnTo>
                    <a:pt x="4079" y="208698"/>
                  </a:lnTo>
                  <a:lnTo>
                    <a:pt x="18285" y="241601"/>
                  </a:lnTo>
                  <a:lnTo>
                    <a:pt x="33840" y="256726"/>
                  </a:lnTo>
                  <a:lnTo>
                    <a:pt x="72422" y="275969"/>
                  </a:lnTo>
                  <a:lnTo>
                    <a:pt x="92997" y="277461"/>
                  </a:lnTo>
                  <a:lnTo>
                    <a:pt x="112669" y="273055"/>
                  </a:lnTo>
                  <a:lnTo>
                    <a:pt x="144362" y="251162"/>
                  </a:lnTo>
                  <a:lnTo>
                    <a:pt x="173152" y="218718"/>
                  </a:lnTo>
                  <a:lnTo>
                    <a:pt x="181049" y="195864"/>
                  </a:lnTo>
                  <a:lnTo>
                    <a:pt x="186119" y="143064"/>
                  </a:lnTo>
                  <a:lnTo>
                    <a:pt x="175749" y="81924"/>
                  </a:lnTo>
                  <a:lnTo>
                    <a:pt x="156996" y="27621"/>
                  </a:lnTo>
                  <a:lnTo>
                    <a:pt x="14525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2579481" y="3700386"/>
              <a:ext cx="273742" cy="237490"/>
            </a:xfrm>
            <a:custGeom>
              <a:avLst/>
              <a:gdLst/>
              <a:ahLst/>
              <a:cxnLst/>
              <a:rect l="0" t="0" r="0" b="0"/>
              <a:pathLst>
                <a:path w="273742" h="237490">
                  <a:moveTo>
                    <a:pt x="0" y="110930"/>
                  </a:moveTo>
                  <a:lnTo>
                    <a:pt x="3120" y="153621"/>
                  </a:lnTo>
                  <a:lnTo>
                    <a:pt x="10723" y="212998"/>
                  </a:lnTo>
                  <a:lnTo>
                    <a:pt x="16306" y="237489"/>
                  </a:lnTo>
                  <a:lnTo>
                    <a:pt x="10020" y="175627"/>
                  </a:lnTo>
                  <a:lnTo>
                    <a:pt x="2326" y="121066"/>
                  </a:lnTo>
                  <a:lnTo>
                    <a:pt x="460" y="65229"/>
                  </a:lnTo>
                  <a:lnTo>
                    <a:pt x="5726" y="28758"/>
                  </a:lnTo>
                  <a:lnTo>
                    <a:pt x="10836" y="22224"/>
                  </a:lnTo>
                  <a:lnTo>
                    <a:pt x="17753" y="19037"/>
                  </a:lnTo>
                  <a:lnTo>
                    <a:pt x="25873" y="18083"/>
                  </a:lnTo>
                  <a:lnTo>
                    <a:pt x="33627" y="20956"/>
                  </a:lnTo>
                  <a:lnTo>
                    <a:pt x="48481" y="33507"/>
                  </a:lnTo>
                  <a:lnTo>
                    <a:pt x="91190" y="90470"/>
                  </a:lnTo>
                  <a:lnTo>
                    <a:pt x="106698" y="121635"/>
                  </a:lnTo>
                  <a:lnTo>
                    <a:pt x="109737" y="122746"/>
                  </a:lnTo>
                  <a:lnTo>
                    <a:pt x="111763" y="117637"/>
                  </a:lnTo>
                  <a:lnTo>
                    <a:pt x="123686" y="61077"/>
                  </a:lnTo>
                  <a:lnTo>
                    <a:pt x="134784" y="28698"/>
                  </a:lnTo>
                  <a:lnTo>
                    <a:pt x="146082" y="11601"/>
                  </a:lnTo>
                  <a:lnTo>
                    <a:pt x="154710" y="6106"/>
                  </a:lnTo>
                  <a:lnTo>
                    <a:pt x="176775" y="0"/>
                  </a:lnTo>
                  <a:lnTo>
                    <a:pt x="186870" y="712"/>
                  </a:lnTo>
                  <a:lnTo>
                    <a:pt x="204326" y="7742"/>
                  </a:lnTo>
                  <a:lnTo>
                    <a:pt x="227308" y="30443"/>
                  </a:lnTo>
                  <a:lnTo>
                    <a:pt x="251653" y="79837"/>
                  </a:lnTo>
                  <a:lnTo>
                    <a:pt x="258075" y="102960"/>
                  </a:lnTo>
                  <a:lnTo>
                    <a:pt x="265318" y="162344"/>
                  </a:lnTo>
                  <a:lnTo>
                    <a:pt x="273741" y="2056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3318625" y="3400704"/>
              <a:ext cx="447181" cy="639871"/>
            </a:xfrm>
            <a:custGeom>
              <a:avLst/>
              <a:gdLst/>
              <a:ahLst/>
              <a:cxnLst/>
              <a:rect l="0" t="0" r="0" b="0"/>
              <a:pathLst>
                <a:path w="447181" h="639871">
                  <a:moveTo>
                    <a:pt x="176836" y="31586"/>
                  </a:moveTo>
                  <a:lnTo>
                    <a:pt x="154479" y="31586"/>
                  </a:lnTo>
                  <a:lnTo>
                    <a:pt x="137264" y="37825"/>
                  </a:lnTo>
                  <a:lnTo>
                    <a:pt x="91556" y="69842"/>
                  </a:lnTo>
                  <a:lnTo>
                    <a:pt x="53405" y="117825"/>
                  </a:lnTo>
                  <a:lnTo>
                    <a:pt x="28582" y="166774"/>
                  </a:lnTo>
                  <a:lnTo>
                    <a:pt x="16185" y="216311"/>
                  </a:lnTo>
                  <a:lnTo>
                    <a:pt x="5103" y="275442"/>
                  </a:lnTo>
                  <a:lnTo>
                    <a:pt x="0" y="337416"/>
                  </a:lnTo>
                  <a:lnTo>
                    <a:pt x="4077" y="394643"/>
                  </a:lnTo>
                  <a:lnTo>
                    <a:pt x="12694" y="448644"/>
                  </a:lnTo>
                  <a:lnTo>
                    <a:pt x="27256" y="503652"/>
                  </a:lnTo>
                  <a:lnTo>
                    <a:pt x="54569" y="558365"/>
                  </a:lnTo>
                  <a:lnTo>
                    <a:pt x="83287" y="593990"/>
                  </a:lnTo>
                  <a:lnTo>
                    <a:pt x="104843" y="610267"/>
                  </a:lnTo>
                  <a:lnTo>
                    <a:pt x="164915" y="634245"/>
                  </a:lnTo>
                  <a:lnTo>
                    <a:pt x="203069" y="639870"/>
                  </a:lnTo>
                  <a:lnTo>
                    <a:pt x="244010" y="635948"/>
                  </a:lnTo>
                  <a:lnTo>
                    <a:pt x="285777" y="621788"/>
                  </a:lnTo>
                  <a:lnTo>
                    <a:pt x="341267" y="580881"/>
                  </a:lnTo>
                  <a:lnTo>
                    <a:pt x="357541" y="563496"/>
                  </a:lnTo>
                  <a:lnTo>
                    <a:pt x="401287" y="500371"/>
                  </a:lnTo>
                  <a:lnTo>
                    <a:pt x="426369" y="439824"/>
                  </a:lnTo>
                  <a:lnTo>
                    <a:pt x="439115" y="388852"/>
                  </a:lnTo>
                  <a:lnTo>
                    <a:pt x="447180" y="336704"/>
                  </a:lnTo>
                  <a:lnTo>
                    <a:pt x="446451" y="281089"/>
                  </a:lnTo>
                  <a:lnTo>
                    <a:pt x="438826" y="223276"/>
                  </a:lnTo>
                  <a:lnTo>
                    <a:pt x="425769" y="162517"/>
                  </a:lnTo>
                  <a:lnTo>
                    <a:pt x="393859" y="102770"/>
                  </a:lnTo>
                  <a:lnTo>
                    <a:pt x="351990" y="51575"/>
                  </a:lnTo>
                  <a:lnTo>
                    <a:pt x="312950" y="24659"/>
                  </a:lnTo>
                  <a:lnTo>
                    <a:pt x="256068" y="5154"/>
                  </a:lnTo>
                  <a:lnTo>
                    <a:pt x="22947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4313833" y="3663917"/>
              <a:ext cx="249264" cy="270196"/>
            </a:xfrm>
            <a:custGeom>
              <a:avLst/>
              <a:gdLst/>
              <a:ahLst/>
              <a:cxnLst/>
              <a:rect l="0" t="0" r="0" b="0"/>
              <a:pathLst>
                <a:path w="249264" h="270196">
                  <a:moveTo>
                    <a:pt x="202892" y="21057"/>
                  </a:moveTo>
                  <a:lnTo>
                    <a:pt x="186124" y="15468"/>
                  </a:lnTo>
                  <a:lnTo>
                    <a:pt x="168534" y="15843"/>
                  </a:lnTo>
                  <a:lnTo>
                    <a:pt x="128645" y="25616"/>
                  </a:lnTo>
                  <a:lnTo>
                    <a:pt x="66184" y="67152"/>
                  </a:lnTo>
                  <a:lnTo>
                    <a:pt x="27901" y="101838"/>
                  </a:lnTo>
                  <a:lnTo>
                    <a:pt x="12093" y="128440"/>
                  </a:lnTo>
                  <a:lnTo>
                    <a:pt x="0" y="158549"/>
                  </a:lnTo>
                  <a:lnTo>
                    <a:pt x="187" y="200875"/>
                  </a:lnTo>
                  <a:lnTo>
                    <a:pt x="13240" y="239283"/>
                  </a:lnTo>
                  <a:lnTo>
                    <a:pt x="31645" y="255696"/>
                  </a:lnTo>
                  <a:lnTo>
                    <a:pt x="55422" y="265721"/>
                  </a:lnTo>
                  <a:lnTo>
                    <a:pt x="93947" y="270195"/>
                  </a:lnTo>
                  <a:lnTo>
                    <a:pt x="149767" y="258774"/>
                  </a:lnTo>
                  <a:lnTo>
                    <a:pt x="176103" y="243310"/>
                  </a:lnTo>
                  <a:lnTo>
                    <a:pt x="220244" y="194279"/>
                  </a:lnTo>
                  <a:lnTo>
                    <a:pt x="235850" y="161159"/>
                  </a:lnTo>
                  <a:lnTo>
                    <a:pt x="249263" y="109216"/>
                  </a:lnTo>
                  <a:lnTo>
                    <a:pt x="243074" y="63947"/>
                  </a:lnTo>
                  <a:lnTo>
                    <a:pt x="240209" y="53160"/>
                  </a:lnTo>
                  <a:lnTo>
                    <a:pt x="227666" y="34935"/>
                  </a:lnTo>
                  <a:lnTo>
                    <a:pt x="209223" y="20206"/>
                  </a:lnTo>
                  <a:lnTo>
                    <a:pt x="16077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4643067" y="3660890"/>
              <a:ext cx="273742" cy="278833"/>
            </a:xfrm>
            <a:custGeom>
              <a:avLst/>
              <a:gdLst/>
              <a:ahLst/>
              <a:cxnLst/>
              <a:rect l="0" t="0" r="0" b="0"/>
              <a:pathLst>
                <a:path w="273742" h="278833">
                  <a:moveTo>
                    <a:pt x="0" y="139897"/>
                  </a:moveTo>
                  <a:lnTo>
                    <a:pt x="14654" y="195038"/>
                  </a:lnTo>
                  <a:lnTo>
                    <a:pt x="25858" y="250832"/>
                  </a:lnTo>
                  <a:lnTo>
                    <a:pt x="24169" y="278832"/>
                  </a:lnTo>
                  <a:lnTo>
                    <a:pt x="25472" y="278144"/>
                  </a:lnTo>
                  <a:lnTo>
                    <a:pt x="27510" y="274176"/>
                  </a:lnTo>
                  <a:lnTo>
                    <a:pt x="31049" y="213140"/>
                  </a:lnTo>
                  <a:lnTo>
                    <a:pt x="31480" y="157354"/>
                  </a:lnTo>
                  <a:lnTo>
                    <a:pt x="43024" y="95576"/>
                  </a:lnTo>
                  <a:lnTo>
                    <a:pt x="60951" y="36878"/>
                  </a:lnTo>
                  <a:lnTo>
                    <a:pt x="72323" y="19631"/>
                  </a:lnTo>
                  <a:lnTo>
                    <a:pt x="88296" y="7287"/>
                  </a:lnTo>
                  <a:lnTo>
                    <a:pt x="97468" y="2357"/>
                  </a:lnTo>
                  <a:lnTo>
                    <a:pt x="120138" y="0"/>
                  </a:lnTo>
                  <a:lnTo>
                    <a:pt x="172820" y="8018"/>
                  </a:lnTo>
                  <a:lnTo>
                    <a:pt x="203154" y="23093"/>
                  </a:lnTo>
                  <a:lnTo>
                    <a:pt x="216243" y="38851"/>
                  </a:lnTo>
                  <a:lnTo>
                    <a:pt x="244072" y="88983"/>
                  </a:lnTo>
                  <a:lnTo>
                    <a:pt x="257139" y="149036"/>
                  </a:lnTo>
                  <a:lnTo>
                    <a:pt x="265532" y="211218"/>
                  </a:lnTo>
                  <a:lnTo>
                    <a:pt x="273741" y="26623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5350333" y="3593553"/>
              <a:ext cx="366642" cy="340774"/>
            </a:xfrm>
            <a:custGeom>
              <a:avLst/>
              <a:gdLst/>
              <a:ahLst/>
              <a:cxnLst/>
              <a:rect l="0" t="0" r="0" b="0"/>
              <a:pathLst>
                <a:path w="366642" h="340774">
                  <a:moveTo>
                    <a:pt x="229770" y="144063"/>
                  </a:moveTo>
                  <a:lnTo>
                    <a:pt x="221437" y="106585"/>
                  </a:lnTo>
                  <a:lnTo>
                    <a:pt x="214087" y="60751"/>
                  </a:lnTo>
                  <a:lnTo>
                    <a:pt x="199127" y="28521"/>
                  </a:lnTo>
                  <a:lnTo>
                    <a:pt x="183396" y="13552"/>
                  </a:lnTo>
                  <a:lnTo>
                    <a:pt x="163536" y="4170"/>
                  </a:lnTo>
                  <a:lnTo>
                    <a:pt x="139112" y="0"/>
                  </a:lnTo>
                  <a:lnTo>
                    <a:pt x="115778" y="4386"/>
                  </a:lnTo>
                  <a:lnTo>
                    <a:pt x="86031" y="20009"/>
                  </a:lnTo>
                  <a:lnTo>
                    <a:pt x="62399" y="42576"/>
                  </a:lnTo>
                  <a:lnTo>
                    <a:pt x="19295" y="105402"/>
                  </a:lnTo>
                  <a:lnTo>
                    <a:pt x="7544" y="132730"/>
                  </a:lnTo>
                  <a:lnTo>
                    <a:pt x="0" y="194814"/>
                  </a:lnTo>
                  <a:lnTo>
                    <a:pt x="1813" y="235140"/>
                  </a:lnTo>
                  <a:lnTo>
                    <a:pt x="7963" y="258241"/>
                  </a:lnTo>
                  <a:lnTo>
                    <a:pt x="37579" y="312304"/>
                  </a:lnTo>
                  <a:lnTo>
                    <a:pt x="54275" y="327241"/>
                  </a:lnTo>
                  <a:lnTo>
                    <a:pt x="74563" y="336610"/>
                  </a:lnTo>
                  <a:lnTo>
                    <a:pt x="99178" y="340773"/>
                  </a:lnTo>
                  <a:lnTo>
                    <a:pt x="119477" y="336385"/>
                  </a:lnTo>
                  <a:lnTo>
                    <a:pt x="151572" y="314504"/>
                  </a:lnTo>
                  <a:lnTo>
                    <a:pt x="187526" y="260947"/>
                  </a:lnTo>
                  <a:lnTo>
                    <a:pt x="205555" y="225489"/>
                  </a:lnTo>
                  <a:lnTo>
                    <a:pt x="222128" y="165996"/>
                  </a:lnTo>
                  <a:lnTo>
                    <a:pt x="222195" y="121750"/>
                  </a:lnTo>
                  <a:lnTo>
                    <a:pt x="223550" y="122169"/>
                  </a:lnTo>
                  <a:lnTo>
                    <a:pt x="231047" y="142645"/>
                  </a:lnTo>
                  <a:lnTo>
                    <a:pt x="247486" y="197689"/>
                  </a:lnTo>
                  <a:lnTo>
                    <a:pt x="270477" y="258389"/>
                  </a:lnTo>
                  <a:lnTo>
                    <a:pt x="319739" y="308263"/>
                  </a:lnTo>
                  <a:lnTo>
                    <a:pt x="366641" y="33357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6138403" y="3369119"/>
              <a:ext cx="10241" cy="252685"/>
            </a:xfrm>
            <a:custGeom>
              <a:avLst/>
              <a:gdLst/>
              <a:ahLst/>
              <a:cxnLst/>
              <a:rect l="0" t="0" r="0" b="0"/>
              <a:pathLst>
                <a:path w="10241" h="252685">
                  <a:moveTo>
                    <a:pt x="10240" y="0"/>
                  </a:moveTo>
                  <a:lnTo>
                    <a:pt x="1174" y="58617"/>
                  </a:lnTo>
                  <a:lnTo>
                    <a:pt x="0" y="121196"/>
                  </a:lnTo>
                  <a:lnTo>
                    <a:pt x="967" y="172521"/>
                  </a:lnTo>
                  <a:lnTo>
                    <a:pt x="8062" y="229787"/>
                  </a:lnTo>
                  <a:lnTo>
                    <a:pt x="10240" y="2526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6274985" y="3284891"/>
              <a:ext cx="10529" cy="357970"/>
            </a:xfrm>
            <a:custGeom>
              <a:avLst/>
              <a:gdLst/>
              <a:ahLst/>
              <a:cxnLst/>
              <a:rect l="0" t="0" r="0" b="0"/>
              <a:pathLst>
                <a:path w="10529" h="357970">
                  <a:moveTo>
                    <a:pt x="0" y="0"/>
                  </a:moveTo>
                  <a:lnTo>
                    <a:pt x="0" y="57264"/>
                  </a:lnTo>
                  <a:lnTo>
                    <a:pt x="0" y="109774"/>
                  </a:lnTo>
                  <a:lnTo>
                    <a:pt x="0" y="169786"/>
                  </a:lnTo>
                  <a:lnTo>
                    <a:pt x="0" y="232021"/>
                  </a:lnTo>
                  <a:lnTo>
                    <a:pt x="3119" y="285556"/>
                  </a:lnTo>
                  <a:lnTo>
                    <a:pt x="8333" y="323645"/>
                  </a:lnTo>
                  <a:lnTo>
                    <a:pt x="10528" y="3579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6074943" y="3358590"/>
              <a:ext cx="305327" cy="126343"/>
            </a:xfrm>
            <a:custGeom>
              <a:avLst/>
              <a:gdLst/>
              <a:ahLst/>
              <a:cxnLst/>
              <a:rect l="0" t="0" r="0" b="0"/>
              <a:pathLst>
                <a:path w="305327" h="126343">
                  <a:moveTo>
                    <a:pt x="305326" y="0"/>
                  </a:moveTo>
                  <a:lnTo>
                    <a:pt x="255774" y="20244"/>
                  </a:lnTo>
                  <a:lnTo>
                    <a:pt x="205246" y="33814"/>
                  </a:lnTo>
                  <a:lnTo>
                    <a:pt x="147275" y="60807"/>
                  </a:lnTo>
                  <a:lnTo>
                    <a:pt x="94082" y="82331"/>
                  </a:lnTo>
                  <a:lnTo>
                    <a:pt x="37995" y="107944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6053886" y="3484932"/>
              <a:ext cx="326384" cy="105286"/>
            </a:xfrm>
            <a:custGeom>
              <a:avLst/>
              <a:gdLst/>
              <a:ahLst/>
              <a:cxnLst/>
              <a:rect l="0" t="0" r="0" b="0"/>
              <a:pathLst>
                <a:path w="326384" h="105286">
                  <a:moveTo>
                    <a:pt x="326383" y="0"/>
                  </a:moveTo>
                  <a:lnTo>
                    <a:pt x="271242" y="14655"/>
                  </a:lnTo>
                  <a:lnTo>
                    <a:pt x="217238" y="24749"/>
                  </a:lnTo>
                  <a:lnTo>
                    <a:pt x="161324" y="39810"/>
                  </a:lnTo>
                  <a:lnTo>
                    <a:pt x="105732" y="65222"/>
                  </a:lnTo>
                  <a:lnTo>
                    <a:pt x="48788" y="87666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6590839" y="3263834"/>
              <a:ext cx="31587" cy="547483"/>
            </a:xfrm>
            <a:custGeom>
              <a:avLst/>
              <a:gdLst/>
              <a:ahLst/>
              <a:cxnLst/>
              <a:rect l="0" t="0" r="0" b="0"/>
              <a:pathLst>
                <a:path w="31587" h="547483">
                  <a:moveTo>
                    <a:pt x="31586" y="0"/>
                  </a:moveTo>
                  <a:lnTo>
                    <a:pt x="23252" y="48931"/>
                  </a:lnTo>
                  <a:lnTo>
                    <a:pt x="21707" y="99896"/>
                  </a:lnTo>
                  <a:lnTo>
                    <a:pt x="21250" y="159450"/>
                  </a:lnTo>
                  <a:lnTo>
                    <a:pt x="21114" y="221549"/>
                  </a:lnTo>
                  <a:lnTo>
                    <a:pt x="21074" y="284403"/>
                  </a:lnTo>
                  <a:lnTo>
                    <a:pt x="17942" y="347480"/>
                  </a:lnTo>
                  <a:lnTo>
                    <a:pt x="12726" y="407503"/>
                  </a:lnTo>
                  <a:lnTo>
                    <a:pt x="8060" y="462333"/>
                  </a:lnTo>
                  <a:lnTo>
                    <a:pt x="2388" y="509384"/>
                  </a:lnTo>
                  <a:lnTo>
                    <a:pt x="0" y="54748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6769823" y="3632331"/>
              <a:ext cx="21058" cy="168457"/>
            </a:xfrm>
            <a:custGeom>
              <a:avLst/>
              <a:gdLst/>
              <a:ahLst/>
              <a:cxnLst/>
              <a:rect l="0" t="0" r="0" b="0"/>
              <a:pathLst>
                <a:path w="21058" h="168457">
                  <a:moveTo>
                    <a:pt x="21057" y="0"/>
                  </a:moveTo>
                  <a:lnTo>
                    <a:pt x="6403" y="55141"/>
                  </a:lnTo>
                  <a:lnTo>
                    <a:pt x="1266" y="112104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6790880" y="344281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6870562" y="3573949"/>
              <a:ext cx="183532" cy="217205"/>
            </a:xfrm>
            <a:custGeom>
              <a:avLst/>
              <a:gdLst/>
              <a:ahLst/>
              <a:cxnLst/>
              <a:rect l="0" t="0" r="0" b="0"/>
              <a:pathLst>
                <a:path w="183532" h="217205">
                  <a:moveTo>
                    <a:pt x="25603" y="79439"/>
                  </a:moveTo>
                  <a:lnTo>
                    <a:pt x="18368" y="106995"/>
                  </a:lnTo>
                  <a:lnTo>
                    <a:pt x="15726" y="163218"/>
                  </a:lnTo>
                  <a:lnTo>
                    <a:pt x="9614" y="214141"/>
                  </a:lnTo>
                  <a:lnTo>
                    <a:pt x="6755" y="217204"/>
                  </a:lnTo>
                  <a:lnTo>
                    <a:pt x="3679" y="214566"/>
                  </a:lnTo>
                  <a:lnTo>
                    <a:pt x="458" y="208128"/>
                  </a:lnTo>
                  <a:lnTo>
                    <a:pt x="0" y="188497"/>
                  </a:lnTo>
                  <a:lnTo>
                    <a:pt x="5118" y="125343"/>
                  </a:lnTo>
                  <a:lnTo>
                    <a:pt x="13944" y="91091"/>
                  </a:lnTo>
                  <a:lnTo>
                    <a:pt x="50687" y="28065"/>
                  </a:lnTo>
                  <a:lnTo>
                    <a:pt x="64437" y="11373"/>
                  </a:lnTo>
                  <a:lnTo>
                    <a:pt x="84587" y="2394"/>
                  </a:lnTo>
                  <a:lnTo>
                    <a:pt x="96511" y="0"/>
                  </a:lnTo>
                  <a:lnTo>
                    <a:pt x="106801" y="744"/>
                  </a:lnTo>
                  <a:lnTo>
                    <a:pt x="124473" y="7809"/>
                  </a:lnTo>
                  <a:lnTo>
                    <a:pt x="147575" y="30529"/>
                  </a:lnTo>
                  <a:lnTo>
                    <a:pt x="155852" y="55752"/>
                  </a:lnTo>
                  <a:lnTo>
                    <a:pt x="166755" y="108425"/>
                  </a:lnTo>
                  <a:lnTo>
                    <a:pt x="179004" y="167097"/>
                  </a:lnTo>
                  <a:lnTo>
                    <a:pt x="183531" y="21631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7150785" y="3538969"/>
              <a:ext cx="229818" cy="288907"/>
            </a:xfrm>
            <a:custGeom>
              <a:avLst/>
              <a:gdLst/>
              <a:ahLst/>
              <a:cxnLst/>
              <a:rect l="0" t="0" r="0" b="0"/>
              <a:pathLst>
                <a:path w="229818" h="288907">
                  <a:moveTo>
                    <a:pt x="8593" y="156533"/>
                  </a:moveTo>
                  <a:lnTo>
                    <a:pt x="72021" y="138575"/>
                  </a:lnTo>
                  <a:lnTo>
                    <a:pt x="130029" y="121384"/>
                  </a:lnTo>
                  <a:lnTo>
                    <a:pt x="186932" y="100764"/>
                  </a:lnTo>
                  <a:lnTo>
                    <a:pt x="207178" y="87293"/>
                  </a:lnTo>
                  <a:lnTo>
                    <a:pt x="223974" y="69608"/>
                  </a:lnTo>
                  <a:lnTo>
                    <a:pt x="228220" y="59979"/>
                  </a:lnTo>
                  <a:lnTo>
                    <a:pt x="229817" y="39921"/>
                  </a:lnTo>
                  <a:lnTo>
                    <a:pt x="225095" y="30828"/>
                  </a:lnTo>
                  <a:lnTo>
                    <a:pt x="207372" y="14487"/>
                  </a:lnTo>
                  <a:lnTo>
                    <a:pt x="183896" y="5664"/>
                  </a:lnTo>
                  <a:lnTo>
                    <a:pt x="130699" y="0"/>
                  </a:lnTo>
                  <a:lnTo>
                    <a:pt x="94685" y="4608"/>
                  </a:lnTo>
                  <a:lnTo>
                    <a:pt x="61788" y="18972"/>
                  </a:lnTo>
                  <a:lnTo>
                    <a:pt x="43544" y="37683"/>
                  </a:lnTo>
                  <a:lnTo>
                    <a:pt x="7866" y="94132"/>
                  </a:lnTo>
                  <a:lnTo>
                    <a:pt x="0" y="149970"/>
                  </a:lnTo>
                  <a:lnTo>
                    <a:pt x="4036" y="211389"/>
                  </a:lnTo>
                  <a:lnTo>
                    <a:pt x="18421" y="248826"/>
                  </a:lnTo>
                  <a:lnTo>
                    <a:pt x="43091" y="276556"/>
                  </a:lnTo>
                  <a:lnTo>
                    <a:pt x="65649" y="285916"/>
                  </a:lnTo>
                  <a:lnTo>
                    <a:pt x="90104" y="288906"/>
                  </a:lnTo>
                  <a:lnTo>
                    <a:pt x="150694" y="283900"/>
                  </a:lnTo>
                  <a:lnTo>
                    <a:pt x="165335" y="280211"/>
                  </a:lnTo>
                  <a:lnTo>
                    <a:pt x="177049" y="27234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/>
          <p:cNvCxnSpPr/>
          <p:nvPr/>
        </p:nvCxnSpPr>
        <p:spPr>
          <a:xfrm>
            <a:off x="2768994" y="2305741"/>
            <a:ext cx="4779939" cy="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triangl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Freeform 2"/>
          <p:cNvSpPr/>
          <p:nvPr/>
        </p:nvSpPr>
        <p:spPr>
          <a:xfrm>
            <a:off x="7369948" y="2168870"/>
            <a:ext cx="218578" cy="347441"/>
          </a:xfrm>
          <a:custGeom>
            <a:avLst/>
            <a:gdLst/>
            <a:ahLst/>
            <a:cxnLst/>
            <a:rect l="0" t="0" r="0" b="0"/>
            <a:pathLst>
              <a:path w="218578" h="347441">
                <a:moveTo>
                  <a:pt x="63171" y="0"/>
                </a:moveTo>
                <a:lnTo>
                  <a:pt x="87217" y="9575"/>
                </a:lnTo>
                <a:lnTo>
                  <a:pt x="148293" y="49878"/>
                </a:lnTo>
                <a:lnTo>
                  <a:pt x="198990" y="78231"/>
                </a:lnTo>
                <a:lnTo>
                  <a:pt x="215561" y="91701"/>
                </a:lnTo>
                <a:lnTo>
                  <a:pt x="218577" y="98569"/>
                </a:lnTo>
                <a:lnTo>
                  <a:pt x="218248" y="105487"/>
                </a:lnTo>
                <a:lnTo>
                  <a:pt x="211643" y="119413"/>
                </a:lnTo>
                <a:lnTo>
                  <a:pt x="154263" y="182496"/>
                </a:lnTo>
                <a:lnTo>
                  <a:pt x="91243" y="245665"/>
                </a:lnTo>
                <a:lnTo>
                  <a:pt x="69019" y="265552"/>
                </a:lnTo>
                <a:lnTo>
                  <a:pt x="23202" y="294604"/>
                </a:lnTo>
                <a:lnTo>
                  <a:pt x="23657" y="293499"/>
                </a:lnTo>
                <a:lnTo>
                  <a:pt x="26300" y="290422"/>
                </a:lnTo>
                <a:lnTo>
                  <a:pt x="51365" y="246436"/>
                </a:lnTo>
                <a:lnTo>
                  <a:pt x="105373" y="189543"/>
                </a:lnTo>
                <a:lnTo>
                  <a:pt x="160270" y="132192"/>
                </a:lnTo>
                <a:lnTo>
                  <a:pt x="169887" y="113734"/>
                </a:lnTo>
                <a:lnTo>
                  <a:pt x="170580" y="103899"/>
                </a:lnTo>
                <a:lnTo>
                  <a:pt x="165111" y="83612"/>
                </a:lnTo>
                <a:lnTo>
                  <a:pt x="148877" y="58049"/>
                </a:lnTo>
                <a:lnTo>
                  <a:pt x="132848" y="46077"/>
                </a:lnTo>
                <a:lnTo>
                  <a:pt x="72001" y="8715"/>
                </a:lnTo>
                <a:lnTo>
                  <a:pt x="69058" y="8149"/>
                </a:lnTo>
                <a:lnTo>
                  <a:pt x="70605" y="10112"/>
                </a:lnTo>
                <a:lnTo>
                  <a:pt x="130336" y="56547"/>
                </a:lnTo>
                <a:lnTo>
                  <a:pt x="191942" y="105308"/>
                </a:lnTo>
                <a:lnTo>
                  <a:pt x="201661" y="112320"/>
                </a:lnTo>
                <a:lnTo>
                  <a:pt x="206970" y="120503"/>
                </a:lnTo>
                <a:lnTo>
                  <a:pt x="209750" y="138955"/>
                </a:lnTo>
                <a:lnTo>
                  <a:pt x="203967" y="155734"/>
                </a:lnTo>
                <a:lnTo>
                  <a:pt x="161051" y="206932"/>
                </a:lnTo>
                <a:lnTo>
                  <a:pt x="104635" y="254752"/>
                </a:lnTo>
                <a:lnTo>
                  <a:pt x="42270" y="308546"/>
                </a:lnTo>
                <a:lnTo>
                  <a:pt x="0" y="347440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Freeform 3"/>
          <p:cNvSpPr/>
          <p:nvPr/>
        </p:nvSpPr>
        <p:spPr>
          <a:xfrm>
            <a:off x="2725667" y="2074114"/>
            <a:ext cx="225534" cy="361103"/>
          </a:xfrm>
          <a:custGeom>
            <a:avLst/>
            <a:gdLst/>
            <a:ahLst/>
            <a:cxnLst/>
            <a:rect l="0" t="0" r="0" b="0"/>
            <a:pathLst>
              <a:path w="225534" h="361103">
                <a:moveTo>
                  <a:pt x="169669" y="0"/>
                </a:moveTo>
                <a:lnTo>
                  <a:pt x="127008" y="54114"/>
                </a:lnTo>
                <a:lnTo>
                  <a:pt x="78390" y="117363"/>
                </a:lnTo>
                <a:lnTo>
                  <a:pt x="30457" y="180050"/>
                </a:lnTo>
                <a:lnTo>
                  <a:pt x="238" y="235013"/>
                </a:lnTo>
                <a:lnTo>
                  <a:pt x="0" y="254189"/>
                </a:lnTo>
                <a:lnTo>
                  <a:pt x="5084" y="261876"/>
                </a:lnTo>
                <a:lnTo>
                  <a:pt x="23211" y="273537"/>
                </a:lnTo>
                <a:lnTo>
                  <a:pt x="85524" y="297981"/>
                </a:lnTo>
                <a:lnTo>
                  <a:pt x="141214" y="327264"/>
                </a:lnTo>
                <a:lnTo>
                  <a:pt x="200281" y="353189"/>
                </a:lnTo>
                <a:lnTo>
                  <a:pt x="221879" y="360913"/>
                </a:lnTo>
                <a:lnTo>
                  <a:pt x="225533" y="361102"/>
                </a:lnTo>
                <a:lnTo>
                  <a:pt x="224459" y="358887"/>
                </a:lnTo>
                <a:lnTo>
                  <a:pt x="175418" y="325539"/>
                </a:lnTo>
                <a:lnTo>
                  <a:pt x="116614" y="291177"/>
                </a:lnTo>
                <a:lnTo>
                  <a:pt x="61008" y="256178"/>
                </a:lnTo>
                <a:lnTo>
                  <a:pt x="15571" y="214078"/>
                </a:lnTo>
                <a:lnTo>
                  <a:pt x="11955" y="207059"/>
                </a:lnTo>
                <a:lnTo>
                  <a:pt x="11742" y="178984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4" name="Group 33"/>
          <p:cNvGrpSpPr/>
          <p:nvPr/>
        </p:nvGrpSpPr>
        <p:grpSpPr>
          <a:xfrm>
            <a:off x="2905865" y="2042528"/>
            <a:ext cx="4390385" cy="876953"/>
            <a:chOff x="2905865" y="2042528"/>
            <a:chExt cx="4390385" cy="876953"/>
          </a:xfrm>
        </p:grpSpPr>
        <p:sp>
          <p:nvSpPr>
            <p:cNvPr id="5" name="Freeform 4"/>
            <p:cNvSpPr/>
            <p:nvPr/>
          </p:nvSpPr>
          <p:spPr>
            <a:xfrm>
              <a:off x="4969450" y="2126756"/>
              <a:ext cx="31587" cy="421141"/>
            </a:xfrm>
            <a:custGeom>
              <a:avLst/>
              <a:gdLst/>
              <a:ahLst/>
              <a:cxnLst/>
              <a:rect l="0" t="0" r="0" b="0"/>
              <a:pathLst>
                <a:path w="31587" h="421141">
                  <a:moveTo>
                    <a:pt x="31586" y="0"/>
                  </a:moveTo>
                  <a:lnTo>
                    <a:pt x="23253" y="37478"/>
                  </a:lnTo>
                  <a:lnTo>
                    <a:pt x="21491" y="88901"/>
                  </a:lnTo>
                  <a:lnTo>
                    <a:pt x="21143" y="151355"/>
                  </a:lnTo>
                  <a:lnTo>
                    <a:pt x="21074" y="209965"/>
                  </a:lnTo>
                  <a:lnTo>
                    <a:pt x="21061" y="266602"/>
                  </a:lnTo>
                  <a:lnTo>
                    <a:pt x="13822" y="322850"/>
                  </a:lnTo>
                  <a:lnTo>
                    <a:pt x="8060" y="375902"/>
                  </a:lnTo>
                  <a:lnTo>
                    <a:pt x="0" y="42114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4804744" y="2632124"/>
              <a:ext cx="299310" cy="287357"/>
            </a:xfrm>
            <a:custGeom>
              <a:avLst/>
              <a:gdLst/>
              <a:ahLst/>
              <a:cxnLst/>
              <a:rect l="0" t="0" r="0" b="0"/>
              <a:pathLst>
                <a:path w="299310" h="287357">
                  <a:moveTo>
                    <a:pt x="154178" y="10529"/>
                  </a:moveTo>
                  <a:lnTo>
                    <a:pt x="111486" y="13648"/>
                  </a:lnTo>
                  <a:lnTo>
                    <a:pt x="91920" y="20104"/>
                  </a:lnTo>
                  <a:lnTo>
                    <a:pt x="47396" y="49932"/>
                  </a:lnTo>
                  <a:lnTo>
                    <a:pt x="33410" y="66645"/>
                  </a:lnTo>
                  <a:lnTo>
                    <a:pt x="4956" y="117441"/>
                  </a:lnTo>
                  <a:lnTo>
                    <a:pt x="0" y="154770"/>
                  </a:lnTo>
                  <a:lnTo>
                    <a:pt x="11244" y="210154"/>
                  </a:lnTo>
                  <a:lnTo>
                    <a:pt x="32921" y="251432"/>
                  </a:lnTo>
                  <a:lnTo>
                    <a:pt x="46083" y="268115"/>
                  </a:lnTo>
                  <a:lnTo>
                    <a:pt x="72237" y="285072"/>
                  </a:lnTo>
                  <a:lnTo>
                    <a:pt x="92024" y="287356"/>
                  </a:lnTo>
                  <a:lnTo>
                    <a:pt x="154267" y="273087"/>
                  </a:lnTo>
                  <a:lnTo>
                    <a:pt x="205662" y="254937"/>
                  </a:lnTo>
                  <a:lnTo>
                    <a:pt x="266300" y="203365"/>
                  </a:lnTo>
                  <a:lnTo>
                    <a:pt x="286116" y="167033"/>
                  </a:lnTo>
                  <a:lnTo>
                    <a:pt x="296476" y="135279"/>
                  </a:lnTo>
                  <a:lnTo>
                    <a:pt x="299309" y="110037"/>
                  </a:lnTo>
                  <a:lnTo>
                    <a:pt x="289727" y="69518"/>
                  </a:lnTo>
                  <a:lnTo>
                    <a:pt x="272070" y="39055"/>
                  </a:lnTo>
                  <a:lnTo>
                    <a:pt x="246431" y="15211"/>
                  </a:lnTo>
                  <a:lnTo>
                    <a:pt x="223645" y="6761"/>
                  </a:lnTo>
                  <a:lnTo>
                    <a:pt x="187629" y="2003"/>
                  </a:lnTo>
                  <a:lnTo>
                    <a:pt x="154178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5548518" y="2158342"/>
              <a:ext cx="31586" cy="252685"/>
            </a:xfrm>
            <a:custGeom>
              <a:avLst/>
              <a:gdLst/>
              <a:ahLst/>
              <a:cxnLst/>
              <a:rect l="0" t="0" r="0" b="0"/>
              <a:pathLst>
                <a:path w="31586" h="252685">
                  <a:moveTo>
                    <a:pt x="31585" y="0"/>
                  </a:moveTo>
                  <a:lnTo>
                    <a:pt x="14797" y="62280"/>
                  </a:lnTo>
                  <a:lnTo>
                    <a:pt x="11371" y="119450"/>
                  </a:lnTo>
                  <a:lnTo>
                    <a:pt x="7659" y="169533"/>
                  </a:lnTo>
                  <a:lnTo>
                    <a:pt x="2269" y="215178"/>
                  </a:lnTo>
                  <a:lnTo>
                    <a:pt x="0" y="2526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5969658" y="2158342"/>
              <a:ext cx="21058" cy="294798"/>
            </a:xfrm>
            <a:custGeom>
              <a:avLst/>
              <a:gdLst/>
              <a:ahLst/>
              <a:cxnLst/>
              <a:rect l="0" t="0" r="0" b="0"/>
              <a:pathLst>
                <a:path w="21058" h="294798">
                  <a:moveTo>
                    <a:pt x="21057" y="0"/>
                  </a:moveTo>
                  <a:lnTo>
                    <a:pt x="11992" y="58616"/>
                  </a:lnTo>
                  <a:lnTo>
                    <a:pt x="10818" y="112790"/>
                  </a:lnTo>
                  <a:lnTo>
                    <a:pt x="7466" y="171671"/>
                  </a:lnTo>
                  <a:lnTo>
                    <a:pt x="1474" y="233692"/>
                  </a:lnTo>
                  <a:lnTo>
                    <a:pt x="0" y="29479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6401326" y="2095171"/>
              <a:ext cx="31586" cy="315856"/>
            </a:xfrm>
            <a:custGeom>
              <a:avLst/>
              <a:gdLst/>
              <a:ahLst/>
              <a:cxnLst/>
              <a:rect l="0" t="0" r="0" b="0"/>
              <a:pathLst>
                <a:path w="31586" h="315856">
                  <a:moveTo>
                    <a:pt x="31585" y="0"/>
                  </a:moveTo>
                  <a:lnTo>
                    <a:pt x="25996" y="58616"/>
                  </a:lnTo>
                  <a:lnTo>
                    <a:pt x="22033" y="112790"/>
                  </a:lnTo>
                  <a:lnTo>
                    <a:pt x="18130" y="165432"/>
                  </a:lnTo>
                  <a:lnTo>
                    <a:pt x="12030" y="221151"/>
                  </a:lnTo>
                  <a:lnTo>
                    <a:pt x="3590" y="283803"/>
                  </a:lnTo>
                  <a:lnTo>
                    <a:pt x="0" y="3158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6864580" y="2084642"/>
              <a:ext cx="21058" cy="315856"/>
            </a:xfrm>
            <a:custGeom>
              <a:avLst/>
              <a:gdLst/>
              <a:ahLst/>
              <a:cxnLst/>
              <a:rect l="0" t="0" r="0" b="0"/>
              <a:pathLst>
                <a:path w="21058" h="315856">
                  <a:moveTo>
                    <a:pt x="21057" y="0"/>
                  </a:moveTo>
                  <a:lnTo>
                    <a:pt x="13821" y="27556"/>
                  </a:lnTo>
                  <a:lnTo>
                    <a:pt x="11179" y="83779"/>
                  </a:lnTo>
                  <a:lnTo>
                    <a:pt x="10657" y="140291"/>
                  </a:lnTo>
                  <a:lnTo>
                    <a:pt x="3318" y="197684"/>
                  </a:lnTo>
                  <a:lnTo>
                    <a:pt x="655" y="261014"/>
                  </a:lnTo>
                  <a:lnTo>
                    <a:pt x="0" y="3158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7243606" y="2042528"/>
              <a:ext cx="52644" cy="452726"/>
            </a:xfrm>
            <a:custGeom>
              <a:avLst/>
              <a:gdLst/>
              <a:ahLst/>
              <a:cxnLst/>
              <a:rect l="0" t="0" r="0" b="0"/>
              <a:pathLst>
                <a:path w="52644" h="452726">
                  <a:moveTo>
                    <a:pt x="52643" y="0"/>
                  </a:moveTo>
                  <a:lnTo>
                    <a:pt x="35875" y="11179"/>
                  </a:lnTo>
                  <a:lnTo>
                    <a:pt x="30936" y="19151"/>
                  </a:lnTo>
                  <a:lnTo>
                    <a:pt x="23984" y="53897"/>
                  </a:lnTo>
                  <a:lnTo>
                    <a:pt x="21635" y="114328"/>
                  </a:lnTo>
                  <a:lnTo>
                    <a:pt x="21171" y="177261"/>
                  </a:lnTo>
                  <a:lnTo>
                    <a:pt x="19910" y="236442"/>
                  </a:lnTo>
                  <a:lnTo>
                    <a:pt x="12729" y="289380"/>
                  </a:lnTo>
                  <a:lnTo>
                    <a:pt x="11180" y="338426"/>
                  </a:lnTo>
                  <a:lnTo>
                    <a:pt x="7602" y="390003"/>
                  </a:lnTo>
                  <a:lnTo>
                    <a:pt x="0" y="45272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4511136" y="2158342"/>
              <a:ext cx="16118" cy="231628"/>
            </a:xfrm>
            <a:custGeom>
              <a:avLst/>
              <a:gdLst/>
              <a:ahLst/>
              <a:cxnLst/>
              <a:rect l="0" t="0" r="0" b="0"/>
              <a:pathLst>
                <a:path w="16118" h="231628">
                  <a:moveTo>
                    <a:pt x="5589" y="0"/>
                  </a:moveTo>
                  <a:lnTo>
                    <a:pt x="0" y="16767"/>
                  </a:lnTo>
                  <a:lnTo>
                    <a:pt x="2113" y="49551"/>
                  </a:lnTo>
                  <a:lnTo>
                    <a:pt x="12138" y="102551"/>
                  </a:lnTo>
                  <a:lnTo>
                    <a:pt x="15331" y="161200"/>
                  </a:lnTo>
                  <a:lnTo>
                    <a:pt x="15884" y="202181"/>
                  </a:lnTo>
                  <a:lnTo>
                    <a:pt x="16117" y="2316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4179813" y="2137285"/>
              <a:ext cx="84229" cy="305327"/>
            </a:xfrm>
            <a:custGeom>
              <a:avLst/>
              <a:gdLst/>
              <a:ahLst/>
              <a:cxnLst/>
              <a:rect l="0" t="0" r="0" b="0"/>
              <a:pathLst>
                <a:path w="84229" h="305327">
                  <a:moveTo>
                    <a:pt x="84228" y="0"/>
                  </a:moveTo>
                  <a:lnTo>
                    <a:pt x="68587" y="17980"/>
                  </a:lnTo>
                  <a:lnTo>
                    <a:pt x="45791" y="75523"/>
                  </a:lnTo>
                  <a:lnTo>
                    <a:pt x="34738" y="127395"/>
                  </a:lnTo>
                  <a:lnTo>
                    <a:pt x="24766" y="189435"/>
                  </a:lnTo>
                  <a:lnTo>
                    <a:pt x="15956" y="251056"/>
                  </a:lnTo>
                  <a:lnTo>
                    <a:pt x="0" y="3053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3895544" y="2147813"/>
              <a:ext cx="21058" cy="284270"/>
            </a:xfrm>
            <a:custGeom>
              <a:avLst/>
              <a:gdLst/>
              <a:ahLst/>
              <a:cxnLst/>
              <a:rect l="0" t="0" r="0" b="0"/>
              <a:pathLst>
                <a:path w="21058" h="284270">
                  <a:moveTo>
                    <a:pt x="21057" y="0"/>
                  </a:moveTo>
                  <a:lnTo>
                    <a:pt x="15468" y="16768"/>
                  </a:lnTo>
                  <a:lnTo>
                    <a:pt x="15843" y="34359"/>
                  </a:lnTo>
                  <a:lnTo>
                    <a:pt x="20370" y="94168"/>
                  </a:lnTo>
                  <a:lnTo>
                    <a:pt x="17802" y="156078"/>
                  </a:lnTo>
                  <a:lnTo>
                    <a:pt x="11965" y="213714"/>
                  </a:lnTo>
                  <a:lnTo>
                    <a:pt x="2384" y="271743"/>
                  </a:lnTo>
                  <a:lnTo>
                    <a:pt x="0" y="2842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474404" y="2147813"/>
              <a:ext cx="73700" cy="305327"/>
            </a:xfrm>
            <a:custGeom>
              <a:avLst/>
              <a:gdLst/>
              <a:ahLst/>
              <a:cxnLst/>
              <a:rect l="0" t="0" r="0" b="0"/>
              <a:pathLst>
                <a:path w="73700" h="305327">
                  <a:moveTo>
                    <a:pt x="73699" y="0"/>
                  </a:moveTo>
                  <a:lnTo>
                    <a:pt x="55741" y="61111"/>
                  </a:lnTo>
                  <a:lnTo>
                    <a:pt x="44139" y="121132"/>
                  </a:lnTo>
                  <a:lnTo>
                    <a:pt x="34108" y="175832"/>
                  </a:lnTo>
                  <a:lnTo>
                    <a:pt x="20862" y="231698"/>
                  </a:lnTo>
                  <a:lnTo>
                    <a:pt x="3102" y="295050"/>
                  </a:lnTo>
                  <a:lnTo>
                    <a:pt x="0" y="3053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053264" y="2126756"/>
              <a:ext cx="115814" cy="389555"/>
            </a:xfrm>
            <a:custGeom>
              <a:avLst/>
              <a:gdLst/>
              <a:ahLst/>
              <a:cxnLst/>
              <a:rect l="0" t="0" r="0" b="0"/>
              <a:pathLst>
                <a:path w="115814" h="389555">
                  <a:moveTo>
                    <a:pt x="115813" y="0"/>
                  </a:moveTo>
                  <a:lnTo>
                    <a:pt x="97855" y="63450"/>
                  </a:lnTo>
                  <a:lnTo>
                    <a:pt x="87616" y="110957"/>
                  </a:lnTo>
                  <a:lnTo>
                    <a:pt x="76003" y="162078"/>
                  </a:lnTo>
                  <a:lnTo>
                    <a:pt x="54830" y="225514"/>
                  </a:lnTo>
                  <a:lnTo>
                    <a:pt x="39036" y="283712"/>
                  </a:lnTo>
                  <a:lnTo>
                    <a:pt x="23482" y="335892"/>
                  </a:lnTo>
                  <a:lnTo>
                    <a:pt x="0" y="38955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5495875" y="2590010"/>
              <a:ext cx="42115" cy="221099"/>
            </a:xfrm>
            <a:custGeom>
              <a:avLst/>
              <a:gdLst/>
              <a:ahLst/>
              <a:cxnLst/>
              <a:rect l="0" t="0" r="0" b="0"/>
              <a:pathLst>
                <a:path w="42115" h="221099">
                  <a:moveTo>
                    <a:pt x="42114" y="0"/>
                  </a:moveTo>
                  <a:lnTo>
                    <a:pt x="25326" y="62280"/>
                  </a:lnTo>
                  <a:lnTo>
                    <a:pt x="18781" y="119450"/>
                  </a:lnTo>
                  <a:lnTo>
                    <a:pt x="12159" y="181133"/>
                  </a:lnTo>
                  <a:lnTo>
                    <a:pt x="0" y="2210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5795614" y="2545284"/>
              <a:ext cx="163516" cy="272060"/>
            </a:xfrm>
            <a:custGeom>
              <a:avLst/>
              <a:gdLst/>
              <a:ahLst/>
              <a:cxnLst/>
              <a:rect l="0" t="0" r="0" b="0"/>
              <a:pathLst>
                <a:path w="163516" h="272060">
                  <a:moveTo>
                    <a:pt x="16116" y="44726"/>
                  </a:moveTo>
                  <a:lnTo>
                    <a:pt x="21706" y="22369"/>
                  </a:lnTo>
                  <a:lnTo>
                    <a:pt x="26861" y="14614"/>
                  </a:lnTo>
                  <a:lnTo>
                    <a:pt x="41949" y="2877"/>
                  </a:lnTo>
                  <a:lnTo>
                    <a:pt x="60352" y="0"/>
                  </a:lnTo>
                  <a:lnTo>
                    <a:pt x="80231" y="3791"/>
                  </a:lnTo>
                  <a:lnTo>
                    <a:pt x="100764" y="13274"/>
                  </a:lnTo>
                  <a:lnTo>
                    <a:pt x="126465" y="37357"/>
                  </a:lnTo>
                  <a:lnTo>
                    <a:pt x="143308" y="66719"/>
                  </a:lnTo>
                  <a:lnTo>
                    <a:pt x="151074" y="117657"/>
                  </a:lnTo>
                  <a:lnTo>
                    <a:pt x="151250" y="165901"/>
                  </a:lnTo>
                  <a:lnTo>
                    <a:pt x="143244" y="213731"/>
                  </a:lnTo>
                  <a:lnTo>
                    <a:pt x="132669" y="235263"/>
                  </a:lnTo>
                  <a:lnTo>
                    <a:pt x="107972" y="260539"/>
                  </a:lnTo>
                  <a:lnTo>
                    <a:pt x="85407" y="269324"/>
                  </a:lnTo>
                  <a:lnTo>
                    <a:pt x="59780" y="272059"/>
                  </a:lnTo>
                  <a:lnTo>
                    <a:pt x="32793" y="269375"/>
                  </a:lnTo>
                  <a:lnTo>
                    <a:pt x="11440" y="261164"/>
                  </a:lnTo>
                  <a:lnTo>
                    <a:pt x="2470" y="255698"/>
                  </a:lnTo>
                  <a:lnTo>
                    <a:pt x="0" y="249715"/>
                  </a:lnTo>
                  <a:lnTo>
                    <a:pt x="1863" y="243386"/>
                  </a:lnTo>
                  <a:lnTo>
                    <a:pt x="6614" y="236828"/>
                  </a:lnTo>
                  <a:lnTo>
                    <a:pt x="24371" y="229541"/>
                  </a:lnTo>
                  <a:lnTo>
                    <a:pt x="79488" y="224862"/>
                  </a:lnTo>
                  <a:lnTo>
                    <a:pt x="137979" y="232195"/>
                  </a:lnTo>
                  <a:lnTo>
                    <a:pt x="163515" y="23423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6201285" y="2540294"/>
              <a:ext cx="182313" cy="249758"/>
            </a:xfrm>
            <a:custGeom>
              <a:avLst/>
              <a:gdLst/>
              <a:ahLst/>
              <a:cxnLst/>
              <a:rect l="0" t="0" r="0" b="0"/>
              <a:pathLst>
                <a:path w="182313" h="249758">
                  <a:moveTo>
                    <a:pt x="0" y="18131"/>
                  </a:moveTo>
                  <a:lnTo>
                    <a:pt x="11178" y="6952"/>
                  </a:lnTo>
                  <a:lnTo>
                    <a:pt x="29144" y="1464"/>
                  </a:lnTo>
                  <a:lnTo>
                    <a:pt x="40486" y="0"/>
                  </a:lnTo>
                  <a:lnTo>
                    <a:pt x="62447" y="4614"/>
                  </a:lnTo>
                  <a:lnTo>
                    <a:pt x="91422" y="20365"/>
                  </a:lnTo>
                  <a:lnTo>
                    <a:pt x="99552" y="26639"/>
                  </a:lnTo>
                  <a:lnTo>
                    <a:pt x="108586" y="46089"/>
                  </a:lnTo>
                  <a:lnTo>
                    <a:pt x="110995" y="57826"/>
                  </a:lnTo>
                  <a:lnTo>
                    <a:pt x="110261" y="67991"/>
                  </a:lnTo>
                  <a:lnTo>
                    <a:pt x="103207" y="85524"/>
                  </a:lnTo>
                  <a:lnTo>
                    <a:pt x="105069" y="92305"/>
                  </a:lnTo>
                  <a:lnTo>
                    <a:pt x="110990" y="97996"/>
                  </a:lnTo>
                  <a:lnTo>
                    <a:pt x="150273" y="127737"/>
                  </a:lnTo>
                  <a:lnTo>
                    <a:pt x="170607" y="149392"/>
                  </a:lnTo>
                  <a:lnTo>
                    <a:pt x="180330" y="167716"/>
                  </a:lnTo>
                  <a:lnTo>
                    <a:pt x="182312" y="190678"/>
                  </a:lnTo>
                  <a:lnTo>
                    <a:pt x="181203" y="203352"/>
                  </a:lnTo>
                  <a:lnTo>
                    <a:pt x="170612" y="223674"/>
                  </a:lnTo>
                  <a:lnTo>
                    <a:pt x="162874" y="232368"/>
                  </a:lnTo>
                  <a:lnTo>
                    <a:pt x="138679" y="242029"/>
                  </a:lnTo>
                  <a:lnTo>
                    <a:pt x="101531" y="247468"/>
                  </a:lnTo>
                  <a:lnTo>
                    <a:pt x="73699" y="2497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6854052" y="2526839"/>
              <a:ext cx="10529" cy="200042"/>
            </a:xfrm>
            <a:custGeom>
              <a:avLst/>
              <a:gdLst/>
              <a:ahLst/>
              <a:cxnLst/>
              <a:rect l="0" t="0" r="0" b="0"/>
              <a:pathLst>
                <a:path w="10529" h="200042">
                  <a:moveTo>
                    <a:pt x="0" y="0"/>
                  </a:moveTo>
                  <a:lnTo>
                    <a:pt x="0" y="54144"/>
                  </a:lnTo>
                  <a:lnTo>
                    <a:pt x="0" y="114680"/>
                  </a:lnTo>
                  <a:lnTo>
                    <a:pt x="7235" y="171048"/>
                  </a:lnTo>
                  <a:lnTo>
                    <a:pt x="10528" y="2000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6632953" y="2579481"/>
              <a:ext cx="221100" cy="92132"/>
            </a:xfrm>
            <a:custGeom>
              <a:avLst/>
              <a:gdLst/>
              <a:ahLst/>
              <a:cxnLst/>
              <a:rect l="0" t="0" r="0" b="0"/>
              <a:pathLst>
                <a:path w="221100" h="92132">
                  <a:moveTo>
                    <a:pt x="221099" y="31586"/>
                  </a:moveTo>
                  <a:lnTo>
                    <a:pt x="159988" y="57950"/>
                  </a:lnTo>
                  <a:lnTo>
                    <a:pt x="105557" y="85895"/>
                  </a:lnTo>
                  <a:lnTo>
                    <a:pt x="68191" y="92131"/>
                  </a:lnTo>
                  <a:lnTo>
                    <a:pt x="44345" y="87351"/>
                  </a:lnTo>
                  <a:lnTo>
                    <a:pt x="33073" y="82801"/>
                  </a:lnTo>
                  <a:lnTo>
                    <a:pt x="17428" y="68386"/>
                  </a:lnTo>
                  <a:lnTo>
                    <a:pt x="11619" y="5962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7084638" y="2516310"/>
              <a:ext cx="198802" cy="294799"/>
            </a:xfrm>
            <a:custGeom>
              <a:avLst/>
              <a:gdLst/>
              <a:ahLst/>
              <a:cxnLst/>
              <a:rect l="0" t="0" r="0" b="0"/>
              <a:pathLst>
                <a:path w="198802" h="294799">
                  <a:moveTo>
                    <a:pt x="158968" y="0"/>
                  </a:moveTo>
                  <a:lnTo>
                    <a:pt x="142200" y="11179"/>
                  </a:lnTo>
                  <a:lnTo>
                    <a:pt x="83522" y="22876"/>
                  </a:lnTo>
                  <a:lnTo>
                    <a:pt x="28771" y="29865"/>
                  </a:lnTo>
                  <a:lnTo>
                    <a:pt x="18358" y="33949"/>
                  </a:lnTo>
                  <a:lnTo>
                    <a:pt x="3668" y="47844"/>
                  </a:lnTo>
                  <a:lnTo>
                    <a:pt x="453" y="56462"/>
                  </a:lnTo>
                  <a:lnTo>
                    <a:pt x="0" y="75397"/>
                  </a:lnTo>
                  <a:lnTo>
                    <a:pt x="6321" y="105788"/>
                  </a:lnTo>
                  <a:lnTo>
                    <a:pt x="10410" y="110300"/>
                  </a:lnTo>
                  <a:lnTo>
                    <a:pt x="15476" y="110968"/>
                  </a:lnTo>
                  <a:lnTo>
                    <a:pt x="46005" y="100819"/>
                  </a:lnTo>
                  <a:lnTo>
                    <a:pt x="81174" y="102142"/>
                  </a:lnTo>
                  <a:lnTo>
                    <a:pt x="115641" y="109943"/>
                  </a:lnTo>
                  <a:lnTo>
                    <a:pt x="142491" y="125253"/>
                  </a:lnTo>
                  <a:lnTo>
                    <a:pt x="165264" y="150196"/>
                  </a:lnTo>
                  <a:lnTo>
                    <a:pt x="193383" y="210816"/>
                  </a:lnTo>
                  <a:lnTo>
                    <a:pt x="198801" y="247818"/>
                  </a:lnTo>
                  <a:lnTo>
                    <a:pt x="196052" y="257629"/>
                  </a:lnTo>
                  <a:lnTo>
                    <a:pt x="190710" y="265339"/>
                  </a:lnTo>
                  <a:lnTo>
                    <a:pt x="175415" y="277026"/>
                  </a:lnTo>
                  <a:lnTo>
                    <a:pt x="147074" y="289013"/>
                  </a:lnTo>
                  <a:lnTo>
                    <a:pt x="106326" y="2947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4485140" y="2684766"/>
              <a:ext cx="63172" cy="1"/>
            </a:xfrm>
            <a:custGeom>
              <a:avLst/>
              <a:gdLst/>
              <a:ahLst/>
              <a:cxnLst/>
              <a:rect l="0" t="0" r="0" b="0"/>
              <a:pathLst>
                <a:path w="63172" h="1">
                  <a:moveTo>
                    <a:pt x="63171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4634734" y="2579481"/>
              <a:ext cx="18863" cy="200043"/>
            </a:xfrm>
            <a:custGeom>
              <a:avLst/>
              <a:gdLst/>
              <a:ahLst/>
              <a:cxnLst/>
              <a:rect l="0" t="0" r="0" b="0"/>
              <a:pathLst>
                <a:path w="18863" h="200043">
                  <a:moveTo>
                    <a:pt x="8333" y="0"/>
                  </a:moveTo>
                  <a:lnTo>
                    <a:pt x="0" y="37478"/>
                  </a:lnTo>
                  <a:lnTo>
                    <a:pt x="1574" y="75446"/>
                  </a:lnTo>
                  <a:lnTo>
                    <a:pt x="12587" y="130197"/>
                  </a:lnTo>
                  <a:lnTo>
                    <a:pt x="18035" y="187609"/>
                  </a:lnTo>
                  <a:lnTo>
                    <a:pt x="18862" y="2000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4085057" y="2611067"/>
              <a:ext cx="63172" cy="31587"/>
            </a:xfrm>
            <a:custGeom>
              <a:avLst/>
              <a:gdLst/>
              <a:ahLst/>
              <a:cxnLst/>
              <a:rect l="0" t="0" r="0" b="0"/>
              <a:pathLst>
                <a:path w="63172" h="31587">
                  <a:moveTo>
                    <a:pt x="63171" y="0"/>
                  </a:move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4216098" y="2528529"/>
              <a:ext cx="121644" cy="201373"/>
            </a:xfrm>
            <a:custGeom>
              <a:avLst/>
              <a:gdLst/>
              <a:ahLst/>
              <a:cxnLst/>
              <a:rect l="0" t="0" r="0" b="0"/>
              <a:pathLst>
                <a:path w="121644" h="201373">
                  <a:moveTo>
                    <a:pt x="16357" y="19367"/>
                  </a:moveTo>
                  <a:lnTo>
                    <a:pt x="27536" y="2600"/>
                  </a:lnTo>
                  <a:lnTo>
                    <a:pt x="34339" y="0"/>
                  </a:lnTo>
                  <a:lnTo>
                    <a:pt x="42383" y="606"/>
                  </a:lnTo>
                  <a:lnTo>
                    <a:pt x="59510" y="7519"/>
                  </a:lnTo>
                  <a:lnTo>
                    <a:pt x="74921" y="18391"/>
                  </a:lnTo>
                  <a:lnTo>
                    <a:pt x="86450" y="34141"/>
                  </a:lnTo>
                  <a:lnTo>
                    <a:pt x="103382" y="78437"/>
                  </a:lnTo>
                  <a:lnTo>
                    <a:pt x="108823" y="118498"/>
                  </a:lnTo>
                  <a:lnTo>
                    <a:pt x="104846" y="154414"/>
                  </a:lnTo>
                  <a:lnTo>
                    <a:pt x="96240" y="173364"/>
                  </a:lnTo>
                  <a:lnTo>
                    <a:pt x="90670" y="181693"/>
                  </a:lnTo>
                  <a:lnTo>
                    <a:pt x="75121" y="194067"/>
                  </a:lnTo>
                  <a:lnTo>
                    <a:pt x="66062" y="199005"/>
                  </a:lnTo>
                  <a:lnTo>
                    <a:pt x="46637" y="201372"/>
                  </a:lnTo>
                  <a:lnTo>
                    <a:pt x="36544" y="200365"/>
                  </a:lnTo>
                  <a:lnTo>
                    <a:pt x="19090" y="189888"/>
                  </a:lnTo>
                  <a:lnTo>
                    <a:pt x="11160" y="182180"/>
                  </a:lnTo>
                  <a:lnTo>
                    <a:pt x="2349" y="161138"/>
                  </a:lnTo>
                  <a:lnTo>
                    <a:pt x="0" y="148976"/>
                  </a:lnTo>
                  <a:lnTo>
                    <a:pt x="3628" y="129224"/>
                  </a:lnTo>
                  <a:lnTo>
                    <a:pt x="7871" y="120681"/>
                  </a:lnTo>
                  <a:lnTo>
                    <a:pt x="15379" y="116155"/>
                  </a:lnTo>
                  <a:lnTo>
                    <a:pt x="36200" y="114247"/>
                  </a:lnTo>
                  <a:lnTo>
                    <a:pt x="68640" y="125338"/>
                  </a:lnTo>
                  <a:lnTo>
                    <a:pt x="94890" y="143443"/>
                  </a:lnTo>
                  <a:lnTo>
                    <a:pt x="121643" y="17729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3790259" y="2590010"/>
              <a:ext cx="73700" cy="21058"/>
            </a:xfrm>
            <a:custGeom>
              <a:avLst/>
              <a:gdLst/>
              <a:ahLst/>
              <a:cxnLst/>
              <a:rect l="0" t="0" r="0" b="0"/>
              <a:pathLst>
                <a:path w="73700" h="21058">
                  <a:moveTo>
                    <a:pt x="73699" y="0"/>
                  </a:moveTo>
                  <a:lnTo>
                    <a:pt x="31008" y="3120"/>
                  </a:lnTo>
                  <a:lnTo>
                    <a:pt x="13781" y="8406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3874487" y="2510721"/>
              <a:ext cx="98400" cy="205632"/>
            </a:xfrm>
            <a:custGeom>
              <a:avLst/>
              <a:gdLst/>
              <a:ahLst/>
              <a:cxnLst/>
              <a:rect l="0" t="0" r="0" b="0"/>
              <a:pathLst>
                <a:path w="98400" h="205632">
                  <a:moveTo>
                    <a:pt x="0" y="5589"/>
                  </a:moveTo>
                  <a:lnTo>
                    <a:pt x="16767" y="0"/>
                  </a:lnTo>
                  <a:lnTo>
                    <a:pt x="34358" y="376"/>
                  </a:lnTo>
                  <a:lnTo>
                    <a:pt x="52705" y="5612"/>
                  </a:lnTo>
                  <a:lnTo>
                    <a:pt x="68658" y="15738"/>
                  </a:lnTo>
                  <a:lnTo>
                    <a:pt x="72678" y="24053"/>
                  </a:lnTo>
                  <a:lnTo>
                    <a:pt x="74025" y="45771"/>
                  </a:lnTo>
                  <a:lnTo>
                    <a:pt x="67605" y="64782"/>
                  </a:lnTo>
                  <a:lnTo>
                    <a:pt x="62618" y="73127"/>
                  </a:lnTo>
                  <a:lnTo>
                    <a:pt x="61632" y="81030"/>
                  </a:lnTo>
                  <a:lnTo>
                    <a:pt x="66776" y="96051"/>
                  </a:lnTo>
                  <a:lnTo>
                    <a:pt x="96811" y="144471"/>
                  </a:lnTo>
                  <a:lnTo>
                    <a:pt x="98399" y="164411"/>
                  </a:lnTo>
                  <a:lnTo>
                    <a:pt x="97185" y="174641"/>
                  </a:lnTo>
                  <a:lnTo>
                    <a:pt x="92866" y="182632"/>
                  </a:lnTo>
                  <a:lnTo>
                    <a:pt x="78708" y="194629"/>
                  </a:lnTo>
                  <a:lnTo>
                    <a:pt x="21057" y="20563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3295419" y="2653181"/>
              <a:ext cx="63172" cy="1"/>
            </a:xfrm>
            <a:custGeom>
              <a:avLst/>
              <a:gdLst/>
              <a:ahLst/>
              <a:cxnLst/>
              <a:rect l="0" t="0" r="0" b="0"/>
              <a:pathLst>
                <a:path w="63172" h="1">
                  <a:moveTo>
                    <a:pt x="63171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3581884" y="2537367"/>
              <a:ext cx="18863" cy="178986"/>
            </a:xfrm>
            <a:custGeom>
              <a:avLst/>
              <a:gdLst/>
              <a:ahLst/>
              <a:cxnLst/>
              <a:rect l="0" t="0" r="0" b="0"/>
              <a:pathLst>
                <a:path w="18863" h="178986">
                  <a:moveTo>
                    <a:pt x="8333" y="0"/>
                  </a:moveTo>
                  <a:lnTo>
                    <a:pt x="0" y="52051"/>
                  </a:lnTo>
                  <a:lnTo>
                    <a:pt x="3828" y="111538"/>
                  </a:lnTo>
                  <a:lnTo>
                    <a:pt x="16073" y="161654"/>
                  </a:lnTo>
                  <a:lnTo>
                    <a:pt x="18862" y="1789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3469859" y="2537367"/>
              <a:ext cx="120359" cy="86405"/>
            </a:xfrm>
            <a:custGeom>
              <a:avLst/>
              <a:gdLst/>
              <a:ahLst/>
              <a:cxnLst/>
              <a:rect l="0" t="0" r="0" b="0"/>
              <a:pathLst>
                <a:path w="120359" h="86405">
                  <a:moveTo>
                    <a:pt x="120358" y="52643"/>
                  </a:moveTo>
                  <a:lnTo>
                    <a:pt x="67653" y="71771"/>
                  </a:lnTo>
                  <a:lnTo>
                    <a:pt x="51700" y="82981"/>
                  </a:lnTo>
                  <a:lnTo>
                    <a:pt x="30572" y="86404"/>
                  </a:lnTo>
                  <a:lnTo>
                    <a:pt x="18387" y="85679"/>
                  </a:lnTo>
                  <a:lnTo>
                    <a:pt x="10263" y="80516"/>
                  </a:lnTo>
                  <a:lnTo>
                    <a:pt x="4848" y="72395"/>
                  </a:lnTo>
                  <a:lnTo>
                    <a:pt x="0" y="52063"/>
                  </a:lnTo>
                  <a:lnTo>
                    <a:pt x="4545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2905865" y="2642653"/>
              <a:ext cx="105286" cy="21057"/>
            </a:xfrm>
            <a:custGeom>
              <a:avLst/>
              <a:gdLst/>
              <a:ahLst/>
              <a:cxnLst/>
              <a:rect l="0" t="0" r="0" b="0"/>
              <a:pathLst>
                <a:path w="105286" h="21057">
                  <a:moveTo>
                    <a:pt x="105285" y="0"/>
                  </a:moveTo>
                  <a:lnTo>
                    <a:pt x="46668" y="9064"/>
                  </a:lnTo>
                  <a:lnTo>
                    <a:pt x="0" y="210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3076968" y="2547896"/>
              <a:ext cx="131474" cy="263213"/>
            </a:xfrm>
            <a:custGeom>
              <a:avLst/>
              <a:gdLst/>
              <a:ahLst/>
              <a:cxnLst/>
              <a:rect l="0" t="0" r="0" b="0"/>
              <a:pathLst>
                <a:path w="131474" h="263213">
                  <a:moveTo>
                    <a:pt x="60524" y="0"/>
                  </a:moveTo>
                  <a:lnTo>
                    <a:pt x="23046" y="8333"/>
                  </a:lnTo>
                  <a:lnTo>
                    <a:pt x="10972" y="9065"/>
                  </a:lnTo>
                  <a:lnTo>
                    <a:pt x="4093" y="14232"/>
                  </a:lnTo>
                  <a:lnTo>
                    <a:pt x="676" y="22356"/>
                  </a:lnTo>
                  <a:lnTo>
                    <a:pt x="0" y="42691"/>
                  </a:lnTo>
                  <a:lnTo>
                    <a:pt x="3599" y="63428"/>
                  </a:lnTo>
                  <a:lnTo>
                    <a:pt x="9705" y="70361"/>
                  </a:lnTo>
                  <a:lnTo>
                    <a:pt x="69889" y="99822"/>
                  </a:lnTo>
                  <a:lnTo>
                    <a:pt x="109041" y="133566"/>
                  </a:lnTo>
                  <a:lnTo>
                    <a:pt x="124942" y="160068"/>
                  </a:lnTo>
                  <a:lnTo>
                    <a:pt x="131473" y="195736"/>
                  </a:lnTo>
                  <a:lnTo>
                    <a:pt x="126762" y="219185"/>
                  </a:lnTo>
                  <a:lnTo>
                    <a:pt x="122230" y="230351"/>
                  </a:lnTo>
                  <a:lnTo>
                    <a:pt x="107836" y="245878"/>
                  </a:lnTo>
                  <a:lnTo>
                    <a:pt x="90910" y="255508"/>
                  </a:lnTo>
                  <a:lnTo>
                    <a:pt x="60524" y="2632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8" name="Group 57"/>
          <p:cNvGrpSpPr/>
          <p:nvPr/>
        </p:nvGrpSpPr>
        <p:grpSpPr>
          <a:xfrm>
            <a:off x="580302" y="379025"/>
            <a:ext cx="7766215" cy="827442"/>
            <a:chOff x="580302" y="379025"/>
            <a:chExt cx="7766215" cy="827442"/>
          </a:xfrm>
        </p:grpSpPr>
        <p:sp>
          <p:nvSpPr>
            <p:cNvPr id="35" name="Freeform 34"/>
            <p:cNvSpPr/>
            <p:nvPr/>
          </p:nvSpPr>
          <p:spPr>
            <a:xfrm>
              <a:off x="926941" y="473782"/>
              <a:ext cx="20624" cy="579068"/>
            </a:xfrm>
            <a:custGeom>
              <a:avLst/>
              <a:gdLst/>
              <a:ahLst/>
              <a:cxnLst/>
              <a:rect l="0" t="0" r="0" b="0"/>
              <a:pathLst>
                <a:path w="20624" h="579068">
                  <a:moveTo>
                    <a:pt x="10095" y="0"/>
                  </a:moveTo>
                  <a:lnTo>
                    <a:pt x="1762" y="37478"/>
                  </a:lnTo>
                  <a:lnTo>
                    <a:pt x="0" y="94491"/>
                  </a:lnTo>
                  <a:lnTo>
                    <a:pt x="4837" y="156506"/>
                  </a:lnTo>
                  <a:lnTo>
                    <a:pt x="3079" y="178353"/>
                  </a:lnTo>
                  <a:lnTo>
                    <a:pt x="8362" y="233452"/>
                  </a:lnTo>
                  <a:lnTo>
                    <a:pt x="12701" y="289099"/>
                  </a:lnTo>
                  <a:lnTo>
                    <a:pt x="18276" y="344582"/>
                  </a:lnTo>
                  <a:lnTo>
                    <a:pt x="19580" y="388284"/>
                  </a:lnTo>
                  <a:lnTo>
                    <a:pt x="20314" y="451179"/>
                  </a:lnTo>
                  <a:lnTo>
                    <a:pt x="20532" y="506209"/>
                  </a:lnTo>
                  <a:lnTo>
                    <a:pt x="20605" y="557960"/>
                  </a:lnTo>
                  <a:lnTo>
                    <a:pt x="20623" y="57906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580302" y="505367"/>
              <a:ext cx="388320" cy="309888"/>
            </a:xfrm>
            <a:custGeom>
              <a:avLst/>
              <a:gdLst/>
              <a:ahLst/>
              <a:cxnLst/>
              <a:rect l="0" t="0" r="0" b="0"/>
              <a:pathLst>
                <a:path w="388320" h="309888">
                  <a:moveTo>
                    <a:pt x="388319" y="178985"/>
                  </a:moveTo>
                  <a:lnTo>
                    <a:pt x="334444" y="206496"/>
                  </a:lnTo>
                  <a:lnTo>
                    <a:pt x="277283" y="230123"/>
                  </a:lnTo>
                  <a:lnTo>
                    <a:pt x="222930" y="256590"/>
                  </a:lnTo>
                  <a:lnTo>
                    <a:pt x="167133" y="281228"/>
                  </a:lnTo>
                  <a:lnTo>
                    <a:pt x="105425" y="301417"/>
                  </a:lnTo>
                  <a:lnTo>
                    <a:pt x="72872" y="309887"/>
                  </a:lnTo>
                  <a:lnTo>
                    <a:pt x="30431" y="303455"/>
                  </a:lnTo>
                  <a:lnTo>
                    <a:pt x="19876" y="300569"/>
                  </a:lnTo>
                  <a:lnTo>
                    <a:pt x="12839" y="292796"/>
                  </a:lnTo>
                  <a:lnTo>
                    <a:pt x="5020" y="268562"/>
                  </a:lnTo>
                  <a:lnTo>
                    <a:pt x="0" y="206514"/>
                  </a:lnTo>
                  <a:lnTo>
                    <a:pt x="1471" y="162315"/>
                  </a:lnTo>
                  <a:lnTo>
                    <a:pt x="18623" y="105459"/>
                  </a:lnTo>
                  <a:lnTo>
                    <a:pt x="37212" y="43524"/>
                  </a:lnTo>
                  <a:lnTo>
                    <a:pt x="51407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1484518" y="747523"/>
              <a:ext cx="10529" cy="231628"/>
            </a:xfrm>
            <a:custGeom>
              <a:avLst/>
              <a:gdLst/>
              <a:ahLst/>
              <a:cxnLst/>
              <a:rect l="0" t="0" r="0" b="0"/>
              <a:pathLst>
                <a:path w="10529" h="231628">
                  <a:moveTo>
                    <a:pt x="0" y="0"/>
                  </a:moveTo>
                  <a:lnTo>
                    <a:pt x="0" y="58617"/>
                  </a:lnTo>
                  <a:lnTo>
                    <a:pt x="1170" y="112791"/>
                  </a:lnTo>
                  <a:lnTo>
                    <a:pt x="8333" y="168552"/>
                  </a:lnTo>
                  <a:lnTo>
                    <a:pt x="10528" y="2316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1505575" y="610652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1661154" y="689291"/>
              <a:ext cx="271726" cy="331974"/>
            </a:xfrm>
            <a:custGeom>
              <a:avLst/>
              <a:gdLst/>
              <a:ahLst/>
              <a:cxnLst/>
              <a:rect l="0" t="0" r="0" b="0"/>
              <a:pathLst>
                <a:path w="271726" h="331974">
                  <a:moveTo>
                    <a:pt x="149747" y="5589"/>
                  </a:moveTo>
                  <a:lnTo>
                    <a:pt x="132980" y="0"/>
                  </a:lnTo>
                  <a:lnTo>
                    <a:pt x="94606" y="2114"/>
                  </a:lnTo>
                  <a:lnTo>
                    <a:pt x="57370" y="15738"/>
                  </a:lnTo>
                  <a:lnTo>
                    <a:pt x="24110" y="34593"/>
                  </a:lnTo>
                  <a:lnTo>
                    <a:pt x="8901" y="51235"/>
                  </a:lnTo>
                  <a:lnTo>
                    <a:pt x="3207" y="60586"/>
                  </a:lnTo>
                  <a:lnTo>
                    <a:pt x="0" y="80335"/>
                  </a:lnTo>
                  <a:lnTo>
                    <a:pt x="783" y="90515"/>
                  </a:lnTo>
                  <a:lnTo>
                    <a:pt x="4814" y="98471"/>
                  </a:lnTo>
                  <a:lnTo>
                    <a:pt x="18652" y="110431"/>
                  </a:lnTo>
                  <a:lnTo>
                    <a:pt x="39620" y="113407"/>
                  </a:lnTo>
                  <a:lnTo>
                    <a:pt x="91209" y="111375"/>
                  </a:lnTo>
                  <a:lnTo>
                    <a:pt x="145290" y="112143"/>
                  </a:lnTo>
                  <a:lnTo>
                    <a:pt x="180012" y="120479"/>
                  </a:lnTo>
                  <a:lnTo>
                    <a:pt x="243218" y="157033"/>
                  </a:lnTo>
                  <a:lnTo>
                    <a:pt x="259920" y="170774"/>
                  </a:lnTo>
                  <a:lnTo>
                    <a:pt x="268903" y="190919"/>
                  </a:lnTo>
                  <a:lnTo>
                    <a:pt x="271725" y="215470"/>
                  </a:lnTo>
                  <a:lnTo>
                    <a:pt x="269080" y="241979"/>
                  </a:lnTo>
                  <a:lnTo>
                    <a:pt x="260886" y="263120"/>
                  </a:lnTo>
                  <a:lnTo>
                    <a:pt x="248275" y="280314"/>
                  </a:lnTo>
                  <a:lnTo>
                    <a:pt x="221445" y="301979"/>
                  </a:lnTo>
                  <a:lnTo>
                    <a:pt x="170540" y="324239"/>
                  </a:lnTo>
                  <a:lnTo>
                    <a:pt x="118162" y="33197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2295212" y="984522"/>
              <a:ext cx="1273949" cy="99914"/>
            </a:xfrm>
            <a:custGeom>
              <a:avLst/>
              <a:gdLst/>
              <a:ahLst/>
              <a:cxnLst/>
              <a:rect l="0" t="0" r="0" b="0"/>
              <a:pathLst>
                <a:path w="1273949" h="99914">
                  <a:moveTo>
                    <a:pt x="0" y="99913"/>
                  </a:moveTo>
                  <a:lnTo>
                    <a:pt x="17981" y="84272"/>
                  </a:lnTo>
                  <a:lnTo>
                    <a:pt x="75524" y="61476"/>
                  </a:lnTo>
                  <a:lnTo>
                    <a:pt x="127395" y="50423"/>
                  </a:lnTo>
                  <a:lnTo>
                    <a:pt x="177113" y="42304"/>
                  </a:lnTo>
                  <a:lnTo>
                    <a:pt x="226783" y="38390"/>
                  </a:lnTo>
                  <a:lnTo>
                    <a:pt x="280364" y="31641"/>
                  </a:lnTo>
                  <a:lnTo>
                    <a:pt x="333285" y="27822"/>
                  </a:lnTo>
                  <a:lnTo>
                    <a:pt x="380421" y="26690"/>
                  </a:lnTo>
                  <a:lnTo>
                    <a:pt x="435201" y="26354"/>
                  </a:lnTo>
                  <a:lnTo>
                    <a:pt x="490297" y="26255"/>
                  </a:lnTo>
                  <a:lnTo>
                    <a:pt x="538077" y="26226"/>
                  </a:lnTo>
                  <a:lnTo>
                    <a:pt x="587459" y="26217"/>
                  </a:lnTo>
                  <a:lnTo>
                    <a:pt x="648142" y="26214"/>
                  </a:lnTo>
                  <a:lnTo>
                    <a:pt x="705189" y="26213"/>
                  </a:lnTo>
                  <a:lnTo>
                    <a:pt x="755929" y="20624"/>
                  </a:lnTo>
                  <a:lnTo>
                    <a:pt x="814218" y="17830"/>
                  </a:lnTo>
                  <a:lnTo>
                    <a:pt x="865073" y="24211"/>
                  </a:lnTo>
                  <a:lnTo>
                    <a:pt x="902846" y="22500"/>
                  </a:lnTo>
                  <a:lnTo>
                    <a:pt x="966155" y="16582"/>
                  </a:lnTo>
                  <a:lnTo>
                    <a:pt x="1024590" y="15862"/>
                  </a:lnTo>
                  <a:lnTo>
                    <a:pt x="1086522" y="15720"/>
                  </a:lnTo>
                  <a:lnTo>
                    <a:pt x="1149614" y="7356"/>
                  </a:lnTo>
                  <a:lnTo>
                    <a:pt x="1204155" y="5591"/>
                  </a:lnTo>
                  <a:lnTo>
                    <a:pt x="1256309" y="0"/>
                  </a:lnTo>
                  <a:lnTo>
                    <a:pt x="1273948" y="51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3738571" y="693293"/>
              <a:ext cx="175248" cy="513174"/>
            </a:xfrm>
            <a:custGeom>
              <a:avLst/>
              <a:gdLst/>
              <a:ahLst/>
              <a:cxnLst/>
              <a:rect l="0" t="0" r="0" b="0"/>
              <a:pathLst>
                <a:path w="175248" h="513174">
                  <a:moveTo>
                    <a:pt x="9573" y="212157"/>
                  </a:moveTo>
                  <a:lnTo>
                    <a:pt x="9573" y="261088"/>
                  </a:lnTo>
                  <a:lnTo>
                    <a:pt x="12693" y="308934"/>
                  </a:lnTo>
                  <a:lnTo>
                    <a:pt x="17907" y="360155"/>
                  </a:lnTo>
                  <a:lnTo>
                    <a:pt x="25257" y="418686"/>
                  </a:lnTo>
                  <a:lnTo>
                    <a:pt x="36805" y="479684"/>
                  </a:lnTo>
                  <a:lnTo>
                    <a:pt x="39869" y="513173"/>
                  </a:lnTo>
                  <a:lnTo>
                    <a:pt x="40585" y="501920"/>
                  </a:lnTo>
                  <a:lnTo>
                    <a:pt x="25405" y="445866"/>
                  </a:lnTo>
                  <a:lnTo>
                    <a:pt x="13614" y="392149"/>
                  </a:lnTo>
                  <a:lnTo>
                    <a:pt x="2270" y="334539"/>
                  </a:lnTo>
                  <a:lnTo>
                    <a:pt x="0" y="284683"/>
                  </a:lnTo>
                  <a:lnTo>
                    <a:pt x="2448" y="232867"/>
                  </a:lnTo>
                  <a:lnTo>
                    <a:pt x="7462" y="183588"/>
                  </a:lnTo>
                  <a:lnTo>
                    <a:pt x="9156" y="125016"/>
                  </a:lnTo>
                  <a:lnTo>
                    <a:pt x="11831" y="69555"/>
                  </a:lnTo>
                  <a:lnTo>
                    <a:pt x="26360" y="35764"/>
                  </a:lnTo>
                  <a:lnTo>
                    <a:pt x="38871" y="18337"/>
                  </a:lnTo>
                  <a:lnTo>
                    <a:pt x="55350" y="5912"/>
                  </a:lnTo>
                  <a:lnTo>
                    <a:pt x="64658" y="961"/>
                  </a:lnTo>
                  <a:lnTo>
                    <a:pt x="75542" y="0"/>
                  </a:lnTo>
                  <a:lnTo>
                    <a:pt x="100114" y="5171"/>
                  </a:lnTo>
                  <a:lnTo>
                    <a:pt x="120394" y="18388"/>
                  </a:lnTo>
                  <a:lnTo>
                    <a:pt x="152477" y="55469"/>
                  </a:lnTo>
                  <a:lnTo>
                    <a:pt x="168638" y="86182"/>
                  </a:lnTo>
                  <a:lnTo>
                    <a:pt x="175247" y="123099"/>
                  </a:lnTo>
                  <a:lnTo>
                    <a:pt x="170553" y="143720"/>
                  </a:lnTo>
                  <a:lnTo>
                    <a:pt x="159499" y="160684"/>
                  </a:lnTo>
                  <a:lnTo>
                    <a:pt x="142888" y="176022"/>
                  </a:lnTo>
                  <a:lnTo>
                    <a:pt x="120687" y="184399"/>
                  </a:lnTo>
                  <a:lnTo>
                    <a:pt x="59257" y="190218"/>
                  </a:lnTo>
                  <a:lnTo>
                    <a:pt x="41159" y="1911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4011357" y="410611"/>
              <a:ext cx="21058" cy="494840"/>
            </a:xfrm>
            <a:custGeom>
              <a:avLst/>
              <a:gdLst/>
              <a:ahLst/>
              <a:cxnLst/>
              <a:rect l="0" t="0" r="0" b="0"/>
              <a:pathLst>
                <a:path w="21058" h="494840">
                  <a:moveTo>
                    <a:pt x="0" y="0"/>
                  </a:moveTo>
                  <a:lnTo>
                    <a:pt x="0" y="58617"/>
                  </a:lnTo>
                  <a:lnTo>
                    <a:pt x="5589" y="104585"/>
                  </a:lnTo>
                  <a:lnTo>
                    <a:pt x="14654" y="160840"/>
                  </a:lnTo>
                  <a:lnTo>
                    <a:pt x="19160" y="221961"/>
                  </a:lnTo>
                  <a:lnTo>
                    <a:pt x="20495" y="284525"/>
                  </a:lnTo>
                  <a:lnTo>
                    <a:pt x="20890" y="341927"/>
                  </a:lnTo>
                  <a:lnTo>
                    <a:pt x="15418" y="395980"/>
                  </a:lnTo>
                  <a:lnTo>
                    <a:pt x="18730" y="455901"/>
                  </a:lnTo>
                  <a:lnTo>
                    <a:pt x="21057" y="49483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4132831" y="660611"/>
              <a:ext cx="194382" cy="223783"/>
            </a:xfrm>
            <a:custGeom>
              <a:avLst/>
              <a:gdLst/>
              <a:ahLst/>
              <a:cxnLst/>
              <a:rect l="0" t="0" r="0" b="0"/>
              <a:pathLst>
                <a:path w="194382" h="223783">
                  <a:moveTo>
                    <a:pt x="120682" y="65855"/>
                  </a:moveTo>
                  <a:lnTo>
                    <a:pt x="126271" y="49087"/>
                  </a:lnTo>
                  <a:lnTo>
                    <a:pt x="125895" y="31496"/>
                  </a:lnTo>
                  <a:lnTo>
                    <a:pt x="124157" y="21892"/>
                  </a:lnTo>
                  <a:lnTo>
                    <a:pt x="119490" y="14320"/>
                  </a:lnTo>
                  <a:lnTo>
                    <a:pt x="104944" y="2786"/>
                  </a:lnTo>
                  <a:lnTo>
                    <a:pt x="86781" y="0"/>
                  </a:lnTo>
                  <a:lnTo>
                    <a:pt x="77024" y="894"/>
                  </a:lnTo>
                  <a:lnTo>
                    <a:pt x="56825" y="11247"/>
                  </a:lnTo>
                  <a:lnTo>
                    <a:pt x="46525" y="18921"/>
                  </a:lnTo>
                  <a:lnTo>
                    <a:pt x="31961" y="39926"/>
                  </a:lnTo>
                  <a:lnTo>
                    <a:pt x="10342" y="99138"/>
                  </a:lnTo>
                  <a:lnTo>
                    <a:pt x="2830" y="156094"/>
                  </a:lnTo>
                  <a:lnTo>
                    <a:pt x="0" y="168128"/>
                  </a:lnTo>
                  <a:lnTo>
                    <a:pt x="453" y="178491"/>
                  </a:lnTo>
                  <a:lnTo>
                    <a:pt x="7195" y="196244"/>
                  </a:lnTo>
                  <a:lnTo>
                    <a:pt x="14608" y="201914"/>
                  </a:lnTo>
                  <a:lnTo>
                    <a:pt x="35323" y="208214"/>
                  </a:lnTo>
                  <a:lnTo>
                    <a:pt x="45059" y="207554"/>
                  </a:lnTo>
                  <a:lnTo>
                    <a:pt x="62115" y="200582"/>
                  </a:lnTo>
                  <a:lnTo>
                    <a:pt x="74375" y="186565"/>
                  </a:lnTo>
                  <a:lnTo>
                    <a:pt x="99256" y="128531"/>
                  </a:lnTo>
                  <a:lnTo>
                    <a:pt x="120650" y="65811"/>
                  </a:lnTo>
                  <a:lnTo>
                    <a:pt x="124170" y="55297"/>
                  </a:lnTo>
                  <a:lnTo>
                    <a:pt x="127686" y="52967"/>
                  </a:lnTo>
                  <a:lnTo>
                    <a:pt x="131200" y="56093"/>
                  </a:lnTo>
                  <a:lnTo>
                    <a:pt x="134713" y="62857"/>
                  </a:lnTo>
                  <a:lnTo>
                    <a:pt x="143933" y="125627"/>
                  </a:lnTo>
                  <a:lnTo>
                    <a:pt x="160745" y="180051"/>
                  </a:lnTo>
                  <a:lnTo>
                    <a:pt x="194381" y="22378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4392685" y="610652"/>
              <a:ext cx="102984" cy="252685"/>
            </a:xfrm>
            <a:custGeom>
              <a:avLst/>
              <a:gdLst/>
              <a:ahLst/>
              <a:cxnLst/>
              <a:rect l="0" t="0" r="0" b="0"/>
              <a:pathLst>
                <a:path w="102984" h="252685">
                  <a:moveTo>
                    <a:pt x="102983" y="0"/>
                  </a:moveTo>
                  <a:lnTo>
                    <a:pt x="50278" y="19129"/>
                  </a:lnTo>
                  <a:lnTo>
                    <a:pt x="34325" y="30339"/>
                  </a:lnTo>
                  <a:lnTo>
                    <a:pt x="22555" y="46239"/>
                  </a:lnTo>
                  <a:lnTo>
                    <a:pt x="5468" y="85043"/>
                  </a:lnTo>
                  <a:lnTo>
                    <a:pt x="0" y="121644"/>
                  </a:lnTo>
                  <a:lnTo>
                    <a:pt x="3969" y="162125"/>
                  </a:lnTo>
                  <a:lnTo>
                    <a:pt x="18144" y="198166"/>
                  </a:lnTo>
                  <a:lnTo>
                    <a:pt x="42750" y="225482"/>
                  </a:lnTo>
                  <a:lnTo>
                    <a:pt x="80167" y="246098"/>
                  </a:lnTo>
                  <a:lnTo>
                    <a:pt x="102983" y="2526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4575920" y="595631"/>
              <a:ext cx="143360" cy="204535"/>
            </a:xfrm>
            <a:custGeom>
              <a:avLst/>
              <a:gdLst/>
              <a:ahLst/>
              <a:cxnLst/>
              <a:rect l="0" t="0" r="0" b="0"/>
              <a:pathLst>
                <a:path w="143360" h="204535">
                  <a:moveTo>
                    <a:pt x="46090" y="109778"/>
                  </a:moveTo>
                  <a:lnTo>
                    <a:pt x="90052" y="89534"/>
                  </a:lnTo>
                  <a:lnTo>
                    <a:pt x="120337" y="70375"/>
                  </a:lnTo>
                  <a:lnTo>
                    <a:pt x="134850" y="53661"/>
                  </a:lnTo>
                  <a:lnTo>
                    <a:pt x="140358" y="44290"/>
                  </a:lnTo>
                  <a:lnTo>
                    <a:pt x="143359" y="24520"/>
                  </a:lnTo>
                  <a:lnTo>
                    <a:pt x="142521" y="14335"/>
                  </a:lnTo>
                  <a:lnTo>
                    <a:pt x="137284" y="7545"/>
                  </a:lnTo>
                  <a:lnTo>
                    <a:pt x="118986" y="0"/>
                  </a:lnTo>
                  <a:lnTo>
                    <a:pt x="82376" y="1342"/>
                  </a:lnTo>
                  <a:lnTo>
                    <a:pt x="61827" y="9332"/>
                  </a:lnTo>
                  <a:lnTo>
                    <a:pt x="29571" y="33525"/>
                  </a:lnTo>
                  <a:lnTo>
                    <a:pt x="13379" y="59498"/>
                  </a:lnTo>
                  <a:lnTo>
                    <a:pt x="1173" y="89421"/>
                  </a:lnTo>
                  <a:lnTo>
                    <a:pt x="0" y="113209"/>
                  </a:lnTo>
                  <a:lnTo>
                    <a:pt x="4548" y="137039"/>
                  </a:lnTo>
                  <a:lnTo>
                    <a:pt x="20263" y="163609"/>
                  </a:lnTo>
                  <a:lnTo>
                    <a:pt x="33051" y="178936"/>
                  </a:lnTo>
                  <a:lnTo>
                    <a:pt x="77675" y="20453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4821878" y="547481"/>
              <a:ext cx="214734" cy="277492"/>
            </a:xfrm>
            <a:custGeom>
              <a:avLst/>
              <a:gdLst/>
              <a:ahLst/>
              <a:cxnLst/>
              <a:rect l="0" t="0" r="0" b="0"/>
              <a:pathLst>
                <a:path w="214734" h="277492">
                  <a:moveTo>
                    <a:pt x="115987" y="0"/>
                  </a:moveTo>
                  <a:lnTo>
                    <a:pt x="93630" y="0"/>
                  </a:lnTo>
                  <a:lnTo>
                    <a:pt x="62959" y="11179"/>
                  </a:lnTo>
                  <a:lnTo>
                    <a:pt x="5729" y="49499"/>
                  </a:lnTo>
                  <a:lnTo>
                    <a:pt x="1538" y="57566"/>
                  </a:lnTo>
                  <a:lnTo>
                    <a:pt x="0" y="75888"/>
                  </a:lnTo>
                  <a:lnTo>
                    <a:pt x="5907" y="83347"/>
                  </a:lnTo>
                  <a:lnTo>
                    <a:pt x="28068" y="94755"/>
                  </a:lnTo>
                  <a:lnTo>
                    <a:pt x="80380" y="104375"/>
                  </a:lnTo>
                  <a:lnTo>
                    <a:pt x="136514" y="119666"/>
                  </a:lnTo>
                  <a:lnTo>
                    <a:pt x="162884" y="135542"/>
                  </a:lnTo>
                  <a:lnTo>
                    <a:pt x="185514" y="155065"/>
                  </a:lnTo>
                  <a:lnTo>
                    <a:pt x="201449" y="181256"/>
                  </a:lnTo>
                  <a:lnTo>
                    <a:pt x="213578" y="211243"/>
                  </a:lnTo>
                  <a:lnTo>
                    <a:pt x="214733" y="231926"/>
                  </a:lnTo>
                  <a:lnTo>
                    <a:pt x="213403" y="242355"/>
                  </a:lnTo>
                  <a:lnTo>
                    <a:pt x="207837" y="250478"/>
                  </a:lnTo>
                  <a:lnTo>
                    <a:pt x="189175" y="262622"/>
                  </a:lnTo>
                  <a:lnTo>
                    <a:pt x="157949" y="276036"/>
                  </a:lnTo>
                  <a:lnTo>
                    <a:pt x="133857" y="277491"/>
                  </a:lnTo>
                  <a:lnTo>
                    <a:pt x="97105" y="274852"/>
                  </a:lnTo>
                  <a:lnTo>
                    <a:pt x="63345" y="2737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5367678" y="567726"/>
              <a:ext cx="170312" cy="264971"/>
            </a:xfrm>
            <a:custGeom>
              <a:avLst/>
              <a:gdLst/>
              <a:ahLst/>
              <a:cxnLst/>
              <a:rect l="0" t="0" r="0" b="0"/>
              <a:pathLst>
                <a:path w="170312" h="264971">
                  <a:moveTo>
                    <a:pt x="128197" y="74512"/>
                  </a:moveTo>
                  <a:lnTo>
                    <a:pt x="128197" y="52155"/>
                  </a:lnTo>
                  <a:lnTo>
                    <a:pt x="117019" y="21484"/>
                  </a:lnTo>
                  <a:lnTo>
                    <a:pt x="102172" y="6880"/>
                  </a:lnTo>
                  <a:lnTo>
                    <a:pt x="93299" y="1348"/>
                  </a:lnTo>
                  <a:lnTo>
                    <a:pt x="85045" y="0"/>
                  </a:lnTo>
                  <a:lnTo>
                    <a:pt x="77202" y="1440"/>
                  </a:lnTo>
                  <a:lnTo>
                    <a:pt x="69634" y="4741"/>
                  </a:lnTo>
                  <a:lnTo>
                    <a:pt x="47804" y="26153"/>
                  </a:lnTo>
                  <a:lnTo>
                    <a:pt x="14458" y="79827"/>
                  </a:lnTo>
                  <a:lnTo>
                    <a:pt x="0" y="113261"/>
                  </a:lnTo>
                  <a:lnTo>
                    <a:pt x="275" y="174886"/>
                  </a:lnTo>
                  <a:lnTo>
                    <a:pt x="3727" y="222536"/>
                  </a:lnTo>
                  <a:lnTo>
                    <a:pt x="12825" y="244025"/>
                  </a:lnTo>
                  <a:lnTo>
                    <a:pt x="27788" y="258256"/>
                  </a:lnTo>
                  <a:lnTo>
                    <a:pt x="36691" y="263688"/>
                  </a:lnTo>
                  <a:lnTo>
                    <a:pt x="44966" y="264970"/>
                  </a:lnTo>
                  <a:lnTo>
                    <a:pt x="52823" y="263485"/>
                  </a:lnTo>
                  <a:lnTo>
                    <a:pt x="60400" y="260156"/>
                  </a:lnTo>
                  <a:lnTo>
                    <a:pt x="82243" y="238702"/>
                  </a:lnTo>
                  <a:lnTo>
                    <a:pt x="103533" y="204529"/>
                  </a:lnTo>
                  <a:lnTo>
                    <a:pt x="113480" y="159179"/>
                  </a:lnTo>
                  <a:lnTo>
                    <a:pt x="115671" y="108047"/>
                  </a:lnTo>
                  <a:lnTo>
                    <a:pt x="113997" y="107397"/>
                  </a:lnTo>
                  <a:lnTo>
                    <a:pt x="111711" y="110473"/>
                  </a:lnTo>
                  <a:lnTo>
                    <a:pt x="114083" y="137160"/>
                  </a:lnTo>
                  <a:lnTo>
                    <a:pt x="128649" y="193376"/>
                  </a:lnTo>
                  <a:lnTo>
                    <a:pt x="136587" y="217417"/>
                  </a:lnTo>
                  <a:lnTo>
                    <a:pt x="170311" y="26402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5580103" y="631709"/>
              <a:ext cx="320014" cy="234761"/>
            </a:xfrm>
            <a:custGeom>
              <a:avLst/>
              <a:gdLst/>
              <a:ahLst/>
              <a:cxnLst/>
              <a:rect l="0" t="0" r="0" b="0"/>
              <a:pathLst>
                <a:path w="320014" h="234761">
                  <a:moveTo>
                    <a:pt x="0" y="0"/>
                  </a:moveTo>
                  <a:lnTo>
                    <a:pt x="3120" y="54145"/>
                  </a:lnTo>
                  <a:lnTo>
                    <a:pt x="17958" y="115795"/>
                  </a:lnTo>
                  <a:lnTo>
                    <a:pt x="34786" y="166026"/>
                  </a:lnTo>
                  <a:lnTo>
                    <a:pt x="60294" y="204501"/>
                  </a:lnTo>
                  <a:lnTo>
                    <a:pt x="68272" y="207694"/>
                  </a:lnTo>
                  <a:lnTo>
                    <a:pt x="77100" y="207483"/>
                  </a:lnTo>
                  <a:lnTo>
                    <a:pt x="95098" y="201009"/>
                  </a:lnTo>
                  <a:lnTo>
                    <a:pt x="110896" y="190333"/>
                  </a:lnTo>
                  <a:lnTo>
                    <a:pt x="122597" y="174670"/>
                  </a:lnTo>
                  <a:lnTo>
                    <a:pt x="139640" y="136019"/>
                  </a:lnTo>
                  <a:lnTo>
                    <a:pt x="143396" y="132793"/>
                  </a:lnTo>
                  <a:lnTo>
                    <a:pt x="147070" y="134152"/>
                  </a:lnTo>
                  <a:lnTo>
                    <a:pt x="186600" y="190587"/>
                  </a:lnTo>
                  <a:lnTo>
                    <a:pt x="207237" y="215828"/>
                  </a:lnTo>
                  <a:lnTo>
                    <a:pt x="233759" y="232535"/>
                  </a:lnTo>
                  <a:lnTo>
                    <a:pt x="253632" y="234760"/>
                  </a:lnTo>
                  <a:lnTo>
                    <a:pt x="272992" y="230680"/>
                  </a:lnTo>
                  <a:lnTo>
                    <a:pt x="289396" y="221068"/>
                  </a:lnTo>
                  <a:lnTo>
                    <a:pt x="301366" y="205877"/>
                  </a:lnTo>
                  <a:lnTo>
                    <a:pt x="314681" y="171355"/>
                  </a:lnTo>
                  <a:lnTo>
                    <a:pt x="320013" y="141669"/>
                  </a:lnTo>
                  <a:lnTo>
                    <a:pt x="313903" y="87602"/>
                  </a:lnTo>
                  <a:lnTo>
                    <a:pt x="298050" y="35540"/>
                  </a:lnTo>
                  <a:lnTo>
                    <a:pt x="28427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5945294" y="625842"/>
              <a:ext cx="182292" cy="216601"/>
            </a:xfrm>
            <a:custGeom>
              <a:avLst/>
              <a:gdLst/>
              <a:ahLst/>
              <a:cxnLst/>
              <a:rect l="0" t="0" r="0" b="0"/>
              <a:pathLst>
                <a:path w="182292" h="216601">
                  <a:moveTo>
                    <a:pt x="140177" y="58510"/>
                  </a:moveTo>
                  <a:lnTo>
                    <a:pt x="130601" y="27228"/>
                  </a:lnTo>
                  <a:lnTo>
                    <a:pt x="119933" y="11071"/>
                  </a:lnTo>
                  <a:lnTo>
                    <a:pt x="111473" y="5827"/>
                  </a:lnTo>
                  <a:lnTo>
                    <a:pt x="89595" y="0"/>
                  </a:lnTo>
                  <a:lnTo>
                    <a:pt x="79550" y="786"/>
                  </a:lnTo>
                  <a:lnTo>
                    <a:pt x="62149" y="7898"/>
                  </a:lnTo>
                  <a:lnTo>
                    <a:pt x="39198" y="25057"/>
                  </a:lnTo>
                  <a:lnTo>
                    <a:pt x="23170" y="50547"/>
                  </a:lnTo>
                  <a:lnTo>
                    <a:pt x="0" y="111378"/>
                  </a:lnTo>
                  <a:lnTo>
                    <a:pt x="507" y="153983"/>
                  </a:lnTo>
                  <a:lnTo>
                    <a:pt x="13655" y="192473"/>
                  </a:lnTo>
                  <a:lnTo>
                    <a:pt x="28963" y="208906"/>
                  </a:lnTo>
                  <a:lnTo>
                    <a:pt x="37959" y="214926"/>
                  </a:lnTo>
                  <a:lnTo>
                    <a:pt x="46295" y="216600"/>
                  </a:lnTo>
                  <a:lnTo>
                    <a:pt x="54192" y="215376"/>
                  </a:lnTo>
                  <a:lnTo>
                    <a:pt x="61797" y="212220"/>
                  </a:lnTo>
                  <a:lnTo>
                    <a:pt x="83678" y="191011"/>
                  </a:lnTo>
                  <a:lnTo>
                    <a:pt x="115955" y="142162"/>
                  </a:lnTo>
                  <a:lnTo>
                    <a:pt x="123562" y="120255"/>
                  </a:lnTo>
                  <a:lnTo>
                    <a:pt x="126675" y="82784"/>
                  </a:lnTo>
                  <a:lnTo>
                    <a:pt x="123258" y="59940"/>
                  </a:lnTo>
                  <a:lnTo>
                    <a:pt x="121878" y="58293"/>
                  </a:lnTo>
                  <a:lnTo>
                    <a:pt x="120346" y="72062"/>
                  </a:lnTo>
                  <a:lnTo>
                    <a:pt x="125072" y="107109"/>
                  </a:lnTo>
                  <a:lnTo>
                    <a:pt x="151952" y="163262"/>
                  </a:lnTo>
                  <a:lnTo>
                    <a:pt x="164128" y="181106"/>
                  </a:lnTo>
                  <a:lnTo>
                    <a:pt x="182291" y="19538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6159171" y="642238"/>
              <a:ext cx="84229" cy="136871"/>
            </a:xfrm>
            <a:custGeom>
              <a:avLst/>
              <a:gdLst/>
              <a:ahLst/>
              <a:cxnLst/>
              <a:rect l="0" t="0" r="0" b="0"/>
              <a:pathLst>
                <a:path w="84229" h="136871">
                  <a:moveTo>
                    <a:pt x="0" y="0"/>
                  </a:moveTo>
                  <a:lnTo>
                    <a:pt x="14572" y="42692"/>
                  </a:lnTo>
                  <a:lnTo>
                    <a:pt x="52997" y="97002"/>
                  </a:lnTo>
                  <a:lnTo>
                    <a:pt x="84228" y="1368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6159171" y="600124"/>
              <a:ext cx="200042" cy="431669"/>
            </a:xfrm>
            <a:custGeom>
              <a:avLst/>
              <a:gdLst/>
              <a:ahLst/>
              <a:cxnLst/>
              <a:rect l="0" t="0" r="0" b="0"/>
              <a:pathLst>
                <a:path w="200042" h="431669">
                  <a:moveTo>
                    <a:pt x="200041" y="0"/>
                  </a:moveTo>
                  <a:lnTo>
                    <a:pt x="171360" y="56214"/>
                  </a:lnTo>
                  <a:lnTo>
                    <a:pt x="146586" y="114786"/>
                  </a:lnTo>
                  <a:lnTo>
                    <a:pt x="124752" y="166173"/>
                  </a:lnTo>
                  <a:lnTo>
                    <a:pt x="99598" y="226930"/>
                  </a:lnTo>
                  <a:lnTo>
                    <a:pt x="73184" y="276768"/>
                  </a:lnTo>
                  <a:lnTo>
                    <a:pt x="45825" y="336123"/>
                  </a:lnTo>
                  <a:lnTo>
                    <a:pt x="17819" y="397423"/>
                  </a:lnTo>
                  <a:lnTo>
                    <a:pt x="0" y="43166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6656937" y="421139"/>
              <a:ext cx="91831" cy="389556"/>
            </a:xfrm>
            <a:custGeom>
              <a:avLst/>
              <a:gdLst/>
              <a:ahLst/>
              <a:cxnLst/>
              <a:rect l="0" t="0" r="0" b="0"/>
              <a:pathLst>
                <a:path w="91831" h="389556">
                  <a:moveTo>
                    <a:pt x="60244" y="389555"/>
                  </a:moveTo>
                  <a:lnTo>
                    <a:pt x="42286" y="334510"/>
                  </a:lnTo>
                  <a:lnTo>
                    <a:pt x="28577" y="279983"/>
                  </a:lnTo>
                  <a:lnTo>
                    <a:pt x="20194" y="218822"/>
                  </a:lnTo>
                  <a:lnTo>
                    <a:pt x="10132" y="155615"/>
                  </a:lnTo>
                  <a:lnTo>
                    <a:pt x="0" y="103789"/>
                  </a:lnTo>
                  <a:lnTo>
                    <a:pt x="1059" y="65847"/>
                  </a:lnTo>
                  <a:lnTo>
                    <a:pt x="7033" y="44474"/>
                  </a:lnTo>
                  <a:lnTo>
                    <a:pt x="17488" y="27175"/>
                  </a:lnTo>
                  <a:lnTo>
                    <a:pt x="33052" y="14808"/>
                  </a:lnTo>
                  <a:lnTo>
                    <a:pt x="51669" y="6581"/>
                  </a:lnTo>
                  <a:lnTo>
                    <a:pt x="9183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6611896" y="673823"/>
              <a:ext cx="168457" cy="10530"/>
            </a:xfrm>
            <a:custGeom>
              <a:avLst/>
              <a:gdLst/>
              <a:ahLst/>
              <a:cxnLst/>
              <a:rect l="0" t="0" r="0" b="0"/>
              <a:pathLst>
                <a:path w="168457" h="10530">
                  <a:moveTo>
                    <a:pt x="168456" y="0"/>
                  </a:moveTo>
                  <a:lnTo>
                    <a:pt x="119525" y="0"/>
                  </a:lnTo>
                  <a:lnTo>
                    <a:pt x="60395" y="559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6849165" y="579067"/>
              <a:ext cx="68058" cy="189784"/>
            </a:xfrm>
            <a:custGeom>
              <a:avLst/>
              <a:gdLst/>
              <a:ahLst/>
              <a:cxnLst/>
              <a:rect l="0" t="0" r="0" b="0"/>
              <a:pathLst>
                <a:path w="68058" h="189784">
                  <a:moveTo>
                    <a:pt x="15415" y="94756"/>
                  </a:moveTo>
                  <a:lnTo>
                    <a:pt x="15415" y="153373"/>
                  </a:lnTo>
                  <a:lnTo>
                    <a:pt x="21481" y="189783"/>
                  </a:lnTo>
                  <a:lnTo>
                    <a:pt x="7696" y="136278"/>
                  </a:lnTo>
                  <a:lnTo>
                    <a:pt x="0" y="105109"/>
                  </a:lnTo>
                  <a:lnTo>
                    <a:pt x="1935" y="84150"/>
                  </a:lnTo>
                  <a:lnTo>
                    <a:pt x="15190" y="52619"/>
                  </a:lnTo>
                  <a:lnTo>
                    <a:pt x="68057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6977065" y="620374"/>
              <a:ext cx="167700" cy="176674"/>
            </a:xfrm>
            <a:custGeom>
              <a:avLst/>
              <a:gdLst/>
              <a:ahLst/>
              <a:cxnLst/>
              <a:rect l="0" t="0" r="0" b="0"/>
              <a:pathLst>
                <a:path w="167700" h="176674">
                  <a:moveTo>
                    <a:pt x="119142" y="807"/>
                  </a:moveTo>
                  <a:lnTo>
                    <a:pt x="80624" y="3147"/>
                  </a:lnTo>
                  <a:lnTo>
                    <a:pt x="54567" y="17618"/>
                  </a:lnTo>
                  <a:lnTo>
                    <a:pt x="17644" y="50305"/>
                  </a:lnTo>
                  <a:lnTo>
                    <a:pt x="1981" y="76694"/>
                  </a:lnTo>
                  <a:lnTo>
                    <a:pt x="0" y="102775"/>
                  </a:lnTo>
                  <a:lnTo>
                    <a:pt x="4189" y="130354"/>
                  </a:lnTo>
                  <a:lnTo>
                    <a:pt x="13850" y="150410"/>
                  </a:lnTo>
                  <a:lnTo>
                    <a:pt x="29061" y="164003"/>
                  </a:lnTo>
                  <a:lnTo>
                    <a:pt x="48690" y="172774"/>
                  </a:lnTo>
                  <a:lnTo>
                    <a:pt x="73012" y="176673"/>
                  </a:lnTo>
                  <a:lnTo>
                    <a:pt x="96300" y="172166"/>
                  </a:lnTo>
                  <a:lnTo>
                    <a:pt x="126022" y="156475"/>
                  </a:lnTo>
                  <a:lnTo>
                    <a:pt x="157025" y="130212"/>
                  </a:lnTo>
                  <a:lnTo>
                    <a:pt x="165224" y="107063"/>
                  </a:lnTo>
                  <a:lnTo>
                    <a:pt x="167699" y="79617"/>
                  </a:lnTo>
                  <a:lnTo>
                    <a:pt x="164899" y="55721"/>
                  </a:lnTo>
                  <a:lnTo>
                    <a:pt x="156636" y="36521"/>
                  </a:lnTo>
                  <a:lnTo>
                    <a:pt x="132267" y="5132"/>
                  </a:lnTo>
                  <a:lnTo>
                    <a:pt x="126723" y="1351"/>
                  </a:lnTo>
                  <a:lnTo>
                    <a:pt x="121856" y="0"/>
                  </a:lnTo>
                  <a:lnTo>
                    <a:pt x="108614" y="80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7192519" y="643838"/>
              <a:ext cx="303772" cy="208971"/>
            </a:xfrm>
            <a:custGeom>
              <a:avLst/>
              <a:gdLst/>
              <a:ahLst/>
              <a:cxnLst/>
              <a:rect l="0" t="0" r="0" b="0"/>
              <a:pathLst>
                <a:path w="303772" h="208971">
                  <a:moveTo>
                    <a:pt x="19502" y="51042"/>
                  </a:moveTo>
                  <a:lnTo>
                    <a:pt x="11168" y="88520"/>
                  </a:lnTo>
                  <a:lnTo>
                    <a:pt x="9407" y="139944"/>
                  </a:lnTo>
                  <a:lnTo>
                    <a:pt x="15124" y="179737"/>
                  </a:lnTo>
                  <a:lnTo>
                    <a:pt x="14244" y="178953"/>
                  </a:lnTo>
                  <a:lnTo>
                    <a:pt x="12486" y="174921"/>
                  </a:lnTo>
                  <a:lnTo>
                    <a:pt x="6316" y="122107"/>
                  </a:lnTo>
                  <a:lnTo>
                    <a:pt x="0" y="68069"/>
                  </a:lnTo>
                  <a:lnTo>
                    <a:pt x="5375" y="43402"/>
                  </a:lnTo>
                  <a:lnTo>
                    <a:pt x="10083" y="31911"/>
                  </a:lnTo>
                  <a:lnTo>
                    <a:pt x="24674" y="16023"/>
                  </a:lnTo>
                  <a:lnTo>
                    <a:pt x="33479" y="10149"/>
                  </a:lnTo>
                  <a:lnTo>
                    <a:pt x="42857" y="8572"/>
                  </a:lnTo>
                  <a:lnTo>
                    <a:pt x="62638" y="13059"/>
                  </a:lnTo>
                  <a:lnTo>
                    <a:pt x="70485" y="18701"/>
                  </a:lnTo>
                  <a:lnTo>
                    <a:pt x="106694" y="72957"/>
                  </a:lnTo>
                  <a:lnTo>
                    <a:pt x="115965" y="93538"/>
                  </a:lnTo>
                  <a:lnTo>
                    <a:pt x="116566" y="98090"/>
                  </a:lnTo>
                  <a:lnTo>
                    <a:pt x="114628" y="98785"/>
                  </a:lnTo>
                  <a:lnTo>
                    <a:pt x="110994" y="96909"/>
                  </a:lnTo>
                  <a:lnTo>
                    <a:pt x="103839" y="85465"/>
                  </a:lnTo>
                  <a:lnTo>
                    <a:pt x="97929" y="67511"/>
                  </a:lnTo>
                  <a:lnTo>
                    <a:pt x="95302" y="43934"/>
                  </a:lnTo>
                  <a:lnTo>
                    <a:pt x="100374" y="20977"/>
                  </a:lnTo>
                  <a:lnTo>
                    <a:pt x="105002" y="9942"/>
                  </a:lnTo>
                  <a:lnTo>
                    <a:pt x="112766" y="3755"/>
                  </a:lnTo>
                  <a:lnTo>
                    <a:pt x="133873" y="0"/>
                  </a:lnTo>
                  <a:lnTo>
                    <a:pt x="166472" y="4463"/>
                  </a:lnTo>
                  <a:lnTo>
                    <a:pt x="198359" y="18784"/>
                  </a:lnTo>
                  <a:lnTo>
                    <a:pt x="239405" y="52989"/>
                  </a:lnTo>
                  <a:lnTo>
                    <a:pt x="278585" y="109530"/>
                  </a:lnTo>
                  <a:lnTo>
                    <a:pt x="297583" y="168704"/>
                  </a:lnTo>
                  <a:lnTo>
                    <a:pt x="303771" y="2089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7939437" y="379025"/>
              <a:ext cx="407080" cy="470836"/>
            </a:xfrm>
            <a:custGeom>
              <a:avLst/>
              <a:gdLst/>
              <a:ahLst/>
              <a:cxnLst/>
              <a:rect l="0" t="0" r="0" b="0"/>
              <a:pathLst>
                <a:path w="407080" h="470836">
                  <a:moveTo>
                    <a:pt x="135920" y="0"/>
                  </a:moveTo>
                  <a:lnTo>
                    <a:pt x="91958" y="34898"/>
                  </a:lnTo>
                  <a:lnTo>
                    <a:pt x="59732" y="89995"/>
                  </a:lnTo>
                  <a:lnTo>
                    <a:pt x="33957" y="144032"/>
                  </a:lnTo>
                  <a:lnTo>
                    <a:pt x="13525" y="201938"/>
                  </a:lnTo>
                  <a:lnTo>
                    <a:pt x="2256" y="264974"/>
                  </a:lnTo>
                  <a:lnTo>
                    <a:pt x="0" y="316377"/>
                  </a:lnTo>
                  <a:lnTo>
                    <a:pt x="2451" y="365533"/>
                  </a:lnTo>
                  <a:lnTo>
                    <a:pt x="9920" y="394086"/>
                  </a:lnTo>
                  <a:lnTo>
                    <a:pt x="33856" y="428722"/>
                  </a:lnTo>
                  <a:lnTo>
                    <a:pt x="53123" y="446347"/>
                  </a:lnTo>
                  <a:lnTo>
                    <a:pt x="89291" y="463834"/>
                  </a:lnTo>
                  <a:lnTo>
                    <a:pt x="129644" y="470835"/>
                  </a:lnTo>
                  <a:lnTo>
                    <a:pt x="171236" y="467320"/>
                  </a:lnTo>
                  <a:lnTo>
                    <a:pt x="227211" y="440011"/>
                  </a:lnTo>
                  <a:lnTo>
                    <a:pt x="286184" y="403767"/>
                  </a:lnTo>
                  <a:lnTo>
                    <a:pt x="343266" y="355905"/>
                  </a:lnTo>
                  <a:lnTo>
                    <a:pt x="365942" y="325772"/>
                  </a:lnTo>
                  <a:lnTo>
                    <a:pt x="387931" y="270541"/>
                  </a:lnTo>
                  <a:lnTo>
                    <a:pt x="402509" y="211368"/>
                  </a:lnTo>
                  <a:lnTo>
                    <a:pt x="407079" y="151760"/>
                  </a:lnTo>
                  <a:lnTo>
                    <a:pt x="399667" y="111387"/>
                  </a:lnTo>
                  <a:lnTo>
                    <a:pt x="364613" y="56768"/>
                  </a:lnTo>
                  <a:lnTo>
                    <a:pt x="335092" y="27869"/>
                  </a:lnTo>
                  <a:lnTo>
                    <a:pt x="288780" y="6718"/>
                  </a:lnTo>
                  <a:lnTo>
                    <a:pt x="262263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9" name="Freeform 58"/>
          <p:cNvSpPr/>
          <p:nvPr/>
        </p:nvSpPr>
        <p:spPr>
          <a:xfrm>
            <a:off x="6811242" y="2248447"/>
            <a:ext cx="108088" cy="89192"/>
          </a:xfrm>
          <a:custGeom>
            <a:avLst/>
            <a:gdLst/>
            <a:ahLst/>
            <a:cxnLst/>
            <a:rect l="0" t="0" r="0" b="0"/>
            <a:pathLst>
              <a:path w="108088" h="89192">
                <a:moveTo>
                  <a:pt x="53338" y="4651"/>
                </a:moveTo>
                <a:lnTo>
                  <a:pt x="24029" y="33960"/>
                </a:lnTo>
                <a:lnTo>
                  <a:pt x="20931" y="41738"/>
                </a:lnTo>
                <a:lnTo>
                  <a:pt x="20608" y="59738"/>
                </a:lnTo>
                <a:lnTo>
                  <a:pt x="24499" y="64773"/>
                </a:lnTo>
                <a:lnTo>
                  <a:pt x="30603" y="66959"/>
                </a:lnTo>
                <a:lnTo>
                  <a:pt x="46743" y="66269"/>
                </a:lnTo>
                <a:lnTo>
                  <a:pt x="65614" y="62062"/>
                </a:lnTo>
                <a:lnTo>
                  <a:pt x="73221" y="56963"/>
                </a:lnTo>
                <a:lnTo>
                  <a:pt x="84792" y="41939"/>
                </a:lnTo>
                <a:lnTo>
                  <a:pt x="86005" y="34189"/>
                </a:lnTo>
                <a:lnTo>
                  <a:pt x="84475" y="26683"/>
                </a:lnTo>
                <a:lnTo>
                  <a:pt x="81115" y="19339"/>
                </a:lnTo>
                <a:lnTo>
                  <a:pt x="74196" y="14443"/>
                </a:lnTo>
                <a:lnTo>
                  <a:pt x="54029" y="9003"/>
                </a:lnTo>
                <a:lnTo>
                  <a:pt x="21957" y="11530"/>
                </a:lnTo>
                <a:lnTo>
                  <a:pt x="13701" y="16256"/>
                </a:lnTo>
                <a:lnTo>
                  <a:pt x="1406" y="30866"/>
                </a:lnTo>
                <a:lnTo>
                  <a:pt x="0" y="38505"/>
                </a:lnTo>
                <a:lnTo>
                  <a:pt x="1401" y="45938"/>
                </a:lnTo>
                <a:lnTo>
                  <a:pt x="4676" y="53232"/>
                </a:lnTo>
                <a:lnTo>
                  <a:pt x="17672" y="64457"/>
                </a:lnTo>
                <a:lnTo>
                  <a:pt x="26052" y="69088"/>
                </a:lnTo>
                <a:lnTo>
                  <a:pt x="35147" y="69836"/>
                </a:lnTo>
                <a:lnTo>
                  <a:pt x="54612" y="64428"/>
                </a:lnTo>
                <a:lnTo>
                  <a:pt x="71842" y="51106"/>
                </a:lnTo>
                <a:lnTo>
                  <a:pt x="79712" y="42640"/>
                </a:lnTo>
                <a:lnTo>
                  <a:pt x="83789" y="33486"/>
                </a:lnTo>
                <a:lnTo>
                  <a:pt x="85199" y="13957"/>
                </a:lnTo>
                <a:lnTo>
                  <a:pt x="80428" y="7346"/>
                </a:lnTo>
                <a:lnTo>
                  <a:pt x="62649" y="0"/>
                </a:lnTo>
                <a:lnTo>
                  <a:pt x="42269" y="2974"/>
                </a:lnTo>
                <a:lnTo>
                  <a:pt x="31920" y="7042"/>
                </a:lnTo>
                <a:lnTo>
                  <a:pt x="26191" y="14434"/>
                </a:lnTo>
                <a:lnTo>
                  <a:pt x="22946" y="35125"/>
                </a:lnTo>
                <a:lnTo>
                  <a:pt x="28522" y="53680"/>
                </a:lnTo>
                <a:lnTo>
                  <a:pt x="33285" y="61904"/>
                </a:lnTo>
                <a:lnTo>
                  <a:pt x="47935" y="74160"/>
                </a:lnTo>
                <a:lnTo>
                  <a:pt x="56755" y="79067"/>
                </a:lnTo>
                <a:lnTo>
                  <a:pt x="75914" y="81398"/>
                </a:lnTo>
                <a:lnTo>
                  <a:pt x="85936" y="80382"/>
                </a:lnTo>
                <a:lnTo>
                  <a:pt x="93787" y="76196"/>
                </a:lnTo>
                <a:lnTo>
                  <a:pt x="105631" y="62185"/>
                </a:lnTo>
                <a:lnTo>
                  <a:pt x="108087" y="53535"/>
                </a:lnTo>
                <a:lnTo>
                  <a:pt x="107696" y="34566"/>
                </a:lnTo>
                <a:lnTo>
                  <a:pt x="103614" y="26934"/>
                </a:lnTo>
                <a:lnTo>
                  <a:pt x="89722" y="15334"/>
                </a:lnTo>
                <a:lnTo>
                  <a:pt x="68729" y="12519"/>
                </a:lnTo>
                <a:lnTo>
                  <a:pt x="56579" y="13406"/>
                </a:lnTo>
                <a:lnTo>
                  <a:pt x="36841" y="23750"/>
                </a:lnTo>
                <a:lnTo>
                  <a:pt x="21440" y="40046"/>
                </a:lnTo>
                <a:lnTo>
                  <a:pt x="10695" y="58986"/>
                </a:lnTo>
                <a:lnTo>
                  <a:pt x="9702" y="67781"/>
                </a:lnTo>
                <a:lnTo>
                  <a:pt x="14837" y="83791"/>
                </a:lnTo>
                <a:lnTo>
                  <a:pt x="20652" y="87827"/>
                </a:lnTo>
                <a:lnTo>
                  <a:pt x="36471" y="89191"/>
                </a:lnTo>
                <a:lnTo>
                  <a:pt x="65108" y="77793"/>
                </a:lnTo>
                <a:lnTo>
                  <a:pt x="90231" y="59598"/>
                </a:lnTo>
                <a:lnTo>
                  <a:pt x="94310" y="51811"/>
                </a:lnTo>
                <a:lnTo>
                  <a:pt x="95724" y="33800"/>
                </a:lnTo>
                <a:lnTo>
                  <a:pt x="89334" y="17216"/>
                </a:lnTo>
                <a:lnTo>
                  <a:pt x="84354" y="9518"/>
                </a:lnTo>
                <a:lnTo>
                  <a:pt x="77525" y="5556"/>
                </a:lnTo>
                <a:lnTo>
                  <a:pt x="60578" y="4273"/>
                </a:lnTo>
                <a:lnTo>
                  <a:pt x="53486" y="7909"/>
                </a:lnTo>
                <a:lnTo>
                  <a:pt x="42485" y="21307"/>
                </a:lnTo>
                <a:lnTo>
                  <a:pt x="35305" y="54170"/>
                </a:lnTo>
                <a:lnTo>
                  <a:pt x="37806" y="63400"/>
                </a:lnTo>
                <a:lnTo>
                  <a:pt x="42984" y="70723"/>
                </a:lnTo>
                <a:lnTo>
                  <a:pt x="49945" y="76775"/>
                </a:lnTo>
                <a:lnTo>
                  <a:pt x="58095" y="79640"/>
                </a:lnTo>
                <a:lnTo>
                  <a:pt x="76509" y="79704"/>
                </a:lnTo>
                <a:lnTo>
                  <a:pt x="83993" y="75743"/>
                </a:lnTo>
                <a:lnTo>
                  <a:pt x="95428" y="61984"/>
                </a:lnTo>
                <a:lnTo>
                  <a:pt x="97775" y="53401"/>
                </a:lnTo>
                <a:lnTo>
                  <a:pt x="97264" y="34507"/>
                </a:lnTo>
                <a:lnTo>
                  <a:pt x="94320" y="28064"/>
                </a:lnTo>
                <a:lnTo>
                  <a:pt x="90018" y="23769"/>
                </a:lnTo>
                <a:lnTo>
                  <a:pt x="74395" y="15179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Freeform 59"/>
          <p:cNvSpPr/>
          <p:nvPr/>
        </p:nvSpPr>
        <p:spPr>
          <a:xfrm>
            <a:off x="5037561" y="2085274"/>
            <a:ext cx="1827020" cy="188882"/>
          </a:xfrm>
          <a:custGeom>
            <a:avLst/>
            <a:gdLst/>
            <a:ahLst/>
            <a:cxnLst/>
            <a:rect l="0" t="0" r="0" b="0"/>
            <a:pathLst>
              <a:path w="1827020" h="188882">
                <a:moveTo>
                  <a:pt x="5589" y="188881"/>
                </a:moveTo>
                <a:lnTo>
                  <a:pt x="0" y="172113"/>
                </a:lnTo>
                <a:lnTo>
                  <a:pt x="693" y="164834"/>
                </a:lnTo>
                <a:lnTo>
                  <a:pt x="7702" y="150508"/>
                </a:lnTo>
                <a:lnTo>
                  <a:pt x="65397" y="87112"/>
                </a:lnTo>
                <a:lnTo>
                  <a:pt x="112966" y="44992"/>
                </a:lnTo>
                <a:lnTo>
                  <a:pt x="174229" y="17532"/>
                </a:lnTo>
                <a:lnTo>
                  <a:pt x="229831" y="2569"/>
                </a:lnTo>
                <a:lnTo>
                  <a:pt x="283460" y="0"/>
                </a:lnTo>
                <a:lnTo>
                  <a:pt x="341659" y="10904"/>
                </a:lnTo>
                <a:lnTo>
                  <a:pt x="395032" y="28746"/>
                </a:lnTo>
                <a:lnTo>
                  <a:pt x="451069" y="66471"/>
                </a:lnTo>
                <a:lnTo>
                  <a:pt x="502839" y="109369"/>
                </a:lnTo>
                <a:lnTo>
                  <a:pt x="538888" y="152327"/>
                </a:lnTo>
                <a:lnTo>
                  <a:pt x="545955" y="153983"/>
                </a:lnTo>
                <a:lnTo>
                  <a:pt x="553007" y="151578"/>
                </a:lnTo>
                <a:lnTo>
                  <a:pt x="616240" y="93976"/>
                </a:lnTo>
                <a:lnTo>
                  <a:pt x="649907" y="66019"/>
                </a:lnTo>
                <a:lnTo>
                  <a:pt x="711181" y="38586"/>
                </a:lnTo>
                <a:lnTo>
                  <a:pt x="766784" y="23625"/>
                </a:lnTo>
                <a:lnTo>
                  <a:pt x="803567" y="24493"/>
                </a:lnTo>
                <a:lnTo>
                  <a:pt x="847437" y="35267"/>
                </a:lnTo>
                <a:lnTo>
                  <a:pt x="901937" y="70245"/>
                </a:lnTo>
                <a:lnTo>
                  <a:pt x="915962" y="87021"/>
                </a:lnTo>
                <a:lnTo>
                  <a:pt x="945253" y="143948"/>
                </a:lnTo>
                <a:lnTo>
                  <a:pt x="951396" y="151907"/>
                </a:lnTo>
                <a:lnTo>
                  <a:pt x="956661" y="153703"/>
                </a:lnTo>
                <a:lnTo>
                  <a:pt x="961341" y="151391"/>
                </a:lnTo>
                <a:lnTo>
                  <a:pt x="1009625" y="91360"/>
                </a:lnTo>
                <a:lnTo>
                  <a:pt x="1069911" y="41526"/>
                </a:lnTo>
                <a:lnTo>
                  <a:pt x="1091613" y="29803"/>
                </a:lnTo>
                <a:lnTo>
                  <a:pt x="1151787" y="16071"/>
                </a:lnTo>
                <a:lnTo>
                  <a:pt x="1173627" y="15760"/>
                </a:lnTo>
                <a:lnTo>
                  <a:pt x="1232878" y="22150"/>
                </a:lnTo>
                <a:lnTo>
                  <a:pt x="1290745" y="49052"/>
                </a:lnTo>
                <a:lnTo>
                  <a:pt x="1337208" y="80621"/>
                </a:lnTo>
                <a:lnTo>
                  <a:pt x="1354076" y="106891"/>
                </a:lnTo>
                <a:lnTo>
                  <a:pt x="1366484" y="136902"/>
                </a:lnTo>
                <a:lnTo>
                  <a:pt x="1371427" y="141360"/>
                </a:lnTo>
                <a:lnTo>
                  <a:pt x="1377062" y="141992"/>
                </a:lnTo>
                <a:lnTo>
                  <a:pt x="1383158" y="140075"/>
                </a:lnTo>
                <a:lnTo>
                  <a:pt x="1396171" y="128585"/>
                </a:lnTo>
                <a:lnTo>
                  <a:pt x="1440656" y="83848"/>
                </a:lnTo>
                <a:lnTo>
                  <a:pt x="1500916" y="41504"/>
                </a:lnTo>
                <a:lnTo>
                  <a:pt x="1553315" y="14795"/>
                </a:lnTo>
                <a:lnTo>
                  <a:pt x="1586044" y="4459"/>
                </a:lnTo>
                <a:lnTo>
                  <a:pt x="1638433" y="374"/>
                </a:lnTo>
                <a:lnTo>
                  <a:pt x="1664824" y="2154"/>
                </a:lnTo>
                <a:lnTo>
                  <a:pt x="1721172" y="23146"/>
                </a:lnTo>
                <a:lnTo>
                  <a:pt x="1755332" y="46222"/>
                </a:lnTo>
                <a:lnTo>
                  <a:pt x="1797642" y="88384"/>
                </a:lnTo>
                <a:lnTo>
                  <a:pt x="1821917" y="144848"/>
                </a:lnTo>
                <a:lnTo>
                  <a:pt x="1827019" y="167824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4" name="Group 83"/>
          <p:cNvGrpSpPr/>
          <p:nvPr/>
        </p:nvGrpSpPr>
        <p:grpSpPr>
          <a:xfrm>
            <a:off x="979150" y="3190134"/>
            <a:ext cx="8273524" cy="942077"/>
            <a:chOff x="979150" y="3190134"/>
            <a:chExt cx="8273524" cy="942077"/>
          </a:xfrm>
        </p:grpSpPr>
        <p:sp>
          <p:nvSpPr>
            <p:cNvPr id="61" name="Freeform 60"/>
            <p:cNvSpPr/>
            <p:nvPr/>
          </p:nvSpPr>
          <p:spPr>
            <a:xfrm>
              <a:off x="979150" y="3695502"/>
              <a:ext cx="200042" cy="21058"/>
            </a:xfrm>
            <a:custGeom>
              <a:avLst/>
              <a:gdLst/>
              <a:ahLst/>
              <a:cxnLst/>
              <a:rect l="0" t="0" r="0" b="0"/>
              <a:pathLst>
                <a:path w="200042" h="21058">
                  <a:moveTo>
                    <a:pt x="200041" y="0"/>
                  </a:moveTo>
                  <a:lnTo>
                    <a:pt x="162563" y="8333"/>
                  </a:lnTo>
                  <a:lnTo>
                    <a:pt x="111140" y="15684"/>
                  </a:lnTo>
                  <a:lnTo>
                    <a:pt x="49856" y="19996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1335708" y="3425876"/>
              <a:ext cx="437250" cy="630917"/>
            </a:xfrm>
            <a:custGeom>
              <a:avLst/>
              <a:gdLst/>
              <a:ahLst/>
              <a:cxnLst/>
              <a:rect l="0" t="0" r="0" b="0"/>
              <a:pathLst>
                <a:path w="437250" h="630917">
                  <a:moveTo>
                    <a:pt x="64582" y="48528"/>
                  </a:moveTo>
                  <a:lnTo>
                    <a:pt x="48941" y="66509"/>
                  </a:lnTo>
                  <a:lnTo>
                    <a:pt x="24149" y="107091"/>
                  </a:lnTo>
                  <a:lnTo>
                    <a:pt x="4378" y="128921"/>
                  </a:lnTo>
                  <a:lnTo>
                    <a:pt x="1050" y="130199"/>
                  </a:lnTo>
                  <a:lnTo>
                    <a:pt x="0" y="127542"/>
                  </a:lnTo>
                  <a:lnTo>
                    <a:pt x="470" y="122261"/>
                  </a:lnTo>
                  <a:lnTo>
                    <a:pt x="30637" y="68663"/>
                  </a:lnTo>
                  <a:lnTo>
                    <a:pt x="76186" y="28274"/>
                  </a:lnTo>
                  <a:lnTo>
                    <a:pt x="110134" y="9771"/>
                  </a:lnTo>
                  <a:lnTo>
                    <a:pt x="149828" y="0"/>
                  </a:lnTo>
                  <a:lnTo>
                    <a:pt x="191226" y="224"/>
                  </a:lnTo>
                  <a:lnTo>
                    <a:pt x="205163" y="2287"/>
                  </a:lnTo>
                  <a:lnTo>
                    <a:pt x="226888" y="13938"/>
                  </a:lnTo>
                  <a:lnTo>
                    <a:pt x="235957" y="21959"/>
                  </a:lnTo>
                  <a:lnTo>
                    <a:pt x="246034" y="43349"/>
                  </a:lnTo>
                  <a:lnTo>
                    <a:pt x="249342" y="67283"/>
                  </a:lnTo>
                  <a:lnTo>
                    <a:pt x="238969" y="121924"/>
                  </a:lnTo>
                  <a:lnTo>
                    <a:pt x="223617" y="148134"/>
                  </a:lnTo>
                  <a:lnTo>
                    <a:pt x="198661" y="170718"/>
                  </a:lnTo>
                  <a:lnTo>
                    <a:pt x="169040" y="186638"/>
                  </a:lnTo>
                  <a:lnTo>
                    <a:pt x="164636" y="187394"/>
                  </a:lnTo>
                  <a:lnTo>
                    <a:pt x="164040" y="185559"/>
                  </a:lnTo>
                  <a:lnTo>
                    <a:pt x="165982" y="181996"/>
                  </a:lnTo>
                  <a:lnTo>
                    <a:pt x="180618" y="178037"/>
                  </a:lnTo>
                  <a:lnTo>
                    <a:pt x="201551" y="177447"/>
                  </a:lnTo>
                  <a:lnTo>
                    <a:pt x="254108" y="189709"/>
                  </a:lnTo>
                  <a:lnTo>
                    <a:pt x="315072" y="218013"/>
                  </a:lnTo>
                  <a:lnTo>
                    <a:pt x="371911" y="262308"/>
                  </a:lnTo>
                  <a:lnTo>
                    <a:pt x="406829" y="301846"/>
                  </a:lnTo>
                  <a:lnTo>
                    <a:pt x="427851" y="344621"/>
                  </a:lnTo>
                  <a:lnTo>
                    <a:pt x="437249" y="383354"/>
                  </a:lnTo>
                  <a:lnTo>
                    <a:pt x="434249" y="441483"/>
                  </a:lnTo>
                  <a:lnTo>
                    <a:pt x="427721" y="497766"/>
                  </a:lnTo>
                  <a:lnTo>
                    <a:pt x="406761" y="548744"/>
                  </a:lnTo>
                  <a:lnTo>
                    <a:pt x="385767" y="575896"/>
                  </a:lnTo>
                  <a:lnTo>
                    <a:pt x="332049" y="613219"/>
                  </a:lnTo>
                  <a:lnTo>
                    <a:pt x="297469" y="628924"/>
                  </a:lnTo>
                  <a:lnTo>
                    <a:pt x="272592" y="630916"/>
                  </a:lnTo>
                  <a:lnTo>
                    <a:pt x="226040" y="625459"/>
                  </a:lnTo>
                  <a:lnTo>
                    <a:pt x="164195" y="613135"/>
                  </a:lnTo>
                  <a:lnTo>
                    <a:pt x="138281" y="60653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2257561" y="3684974"/>
              <a:ext cx="16595" cy="231628"/>
            </a:xfrm>
            <a:custGeom>
              <a:avLst/>
              <a:gdLst/>
              <a:ahLst/>
              <a:cxnLst/>
              <a:rect l="0" t="0" r="0" b="0"/>
              <a:pathLst>
                <a:path w="16595" h="231628">
                  <a:moveTo>
                    <a:pt x="6065" y="0"/>
                  </a:moveTo>
                  <a:lnTo>
                    <a:pt x="0" y="34791"/>
                  </a:lnTo>
                  <a:lnTo>
                    <a:pt x="4521" y="93656"/>
                  </a:lnTo>
                  <a:lnTo>
                    <a:pt x="5760" y="150691"/>
                  </a:lnTo>
                  <a:lnTo>
                    <a:pt x="14359" y="206497"/>
                  </a:lnTo>
                  <a:lnTo>
                    <a:pt x="16594" y="2316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2242570" y="3484932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0" y="0"/>
                  </a:moveTo>
                  <a:lnTo>
                    <a:pt x="1052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2366917" y="3569160"/>
              <a:ext cx="311155" cy="379027"/>
            </a:xfrm>
            <a:custGeom>
              <a:avLst/>
              <a:gdLst/>
              <a:ahLst/>
              <a:cxnLst/>
              <a:rect l="0" t="0" r="0" b="0"/>
              <a:pathLst>
                <a:path w="311155" h="379027">
                  <a:moveTo>
                    <a:pt x="191508" y="0"/>
                  </a:moveTo>
                  <a:lnTo>
                    <a:pt x="132891" y="0"/>
                  </a:lnTo>
                  <a:lnTo>
                    <a:pt x="98100" y="5590"/>
                  </a:lnTo>
                  <a:lnTo>
                    <a:pt x="65565" y="20244"/>
                  </a:lnTo>
                  <a:lnTo>
                    <a:pt x="16684" y="59898"/>
                  </a:lnTo>
                  <a:lnTo>
                    <a:pt x="758" y="86378"/>
                  </a:lnTo>
                  <a:lnTo>
                    <a:pt x="0" y="95020"/>
                  </a:lnTo>
                  <a:lnTo>
                    <a:pt x="5397" y="110861"/>
                  </a:lnTo>
                  <a:lnTo>
                    <a:pt x="27179" y="132934"/>
                  </a:lnTo>
                  <a:lnTo>
                    <a:pt x="52182" y="140970"/>
                  </a:lnTo>
                  <a:lnTo>
                    <a:pt x="92904" y="142375"/>
                  </a:lnTo>
                  <a:lnTo>
                    <a:pt x="149284" y="137958"/>
                  </a:lnTo>
                  <a:lnTo>
                    <a:pt x="199534" y="137193"/>
                  </a:lnTo>
                  <a:lnTo>
                    <a:pt x="245878" y="142556"/>
                  </a:lnTo>
                  <a:lnTo>
                    <a:pt x="268705" y="151485"/>
                  </a:lnTo>
                  <a:lnTo>
                    <a:pt x="278067" y="157142"/>
                  </a:lnTo>
                  <a:lnTo>
                    <a:pt x="291590" y="172786"/>
                  </a:lnTo>
                  <a:lnTo>
                    <a:pt x="309803" y="217015"/>
                  </a:lnTo>
                  <a:lnTo>
                    <a:pt x="311154" y="240341"/>
                  </a:lnTo>
                  <a:lnTo>
                    <a:pt x="302489" y="283911"/>
                  </a:lnTo>
                  <a:lnTo>
                    <a:pt x="287302" y="310160"/>
                  </a:lnTo>
                  <a:lnTo>
                    <a:pt x="262395" y="332755"/>
                  </a:lnTo>
                  <a:lnTo>
                    <a:pt x="201789" y="360805"/>
                  </a:lnTo>
                  <a:lnTo>
                    <a:pt x="170450" y="3790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3148020" y="3832373"/>
              <a:ext cx="1273949" cy="73683"/>
            </a:xfrm>
            <a:custGeom>
              <a:avLst/>
              <a:gdLst/>
              <a:ahLst/>
              <a:cxnLst/>
              <a:rect l="0" t="0" r="0" b="0"/>
              <a:pathLst>
                <a:path w="1273949" h="73683">
                  <a:moveTo>
                    <a:pt x="0" y="63171"/>
                  </a:moveTo>
                  <a:lnTo>
                    <a:pt x="37478" y="71504"/>
                  </a:lnTo>
                  <a:lnTo>
                    <a:pt x="88902" y="73266"/>
                  </a:lnTo>
                  <a:lnTo>
                    <a:pt x="144120" y="73614"/>
                  </a:lnTo>
                  <a:lnTo>
                    <a:pt x="200087" y="73682"/>
                  </a:lnTo>
                  <a:lnTo>
                    <a:pt x="256203" y="68107"/>
                  </a:lnTo>
                  <a:lnTo>
                    <a:pt x="303899" y="64633"/>
                  </a:lnTo>
                  <a:lnTo>
                    <a:pt x="355077" y="63604"/>
                  </a:lnTo>
                  <a:lnTo>
                    <a:pt x="407285" y="57710"/>
                  </a:lnTo>
                  <a:lnTo>
                    <a:pt x="459799" y="54144"/>
                  </a:lnTo>
                  <a:lnTo>
                    <a:pt x="512403" y="47498"/>
                  </a:lnTo>
                  <a:lnTo>
                    <a:pt x="575344" y="42007"/>
                  </a:lnTo>
                  <a:lnTo>
                    <a:pt x="625668" y="35193"/>
                  </a:lnTo>
                  <a:lnTo>
                    <a:pt x="676453" y="31484"/>
                  </a:lnTo>
                  <a:lnTo>
                    <a:pt x="736128" y="20344"/>
                  </a:lnTo>
                  <a:lnTo>
                    <a:pt x="792975" y="12467"/>
                  </a:lnTo>
                  <a:lnTo>
                    <a:pt x="855331" y="9742"/>
                  </a:lnTo>
                  <a:lnTo>
                    <a:pt x="910109" y="2271"/>
                  </a:lnTo>
                  <a:lnTo>
                    <a:pt x="970971" y="448"/>
                  </a:lnTo>
                  <a:lnTo>
                    <a:pt x="1029225" y="88"/>
                  </a:lnTo>
                  <a:lnTo>
                    <a:pt x="1092724" y="17"/>
                  </a:lnTo>
                  <a:lnTo>
                    <a:pt x="1150674" y="3"/>
                  </a:lnTo>
                  <a:lnTo>
                    <a:pt x="1198688" y="1"/>
                  </a:lnTo>
                  <a:lnTo>
                    <a:pt x="1260803" y="0"/>
                  </a:lnTo>
                  <a:lnTo>
                    <a:pt x="127394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4664124" y="3474784"/>
              <a:ext cx="246302" cy="657427"/>
            </a:xfrm>
            <a:custGeom>
              <a:avLst/>
              <a:gdLst/>
              <a:ahLst/>
              <a:cxnLst/>
              <a:rect l="0" t="0" r="0" b="0"/>
              <a:pathLst>
                <a:path w="246302" h="657427">
                  <a:moveTo>
                    <a:pt x="0" y="210190"/>
                  </a:moveTo>
                  <a:lnTo>
                    <a:pt x="8333" y="262240"/>
                  </a:lnTo>
                  <a:lnTo>
                    <a:pt x="12998" y="318419"/>
                  </a:lnTo>
                  <a:lnTo>
                    <a:pt x="18645" y="360067"/>
                  </a:lnTo>
                  <a:lnTo>
                    <a:pt x="25054" y="405874"/>
                  </a:lnTo>
                  <a:lnTo>
                    <a:pt x="29650" y="460933"/>
                  </a:lnTo>
                  <a:lnTo>
                    <a:pt x="38439" y="521459"/>
                  </a:lnTo>
                  <a:lnTo>
                    <a:pt x="44508" y="584713"/>
                  </a:lnTo>
                  <a:lnTo>
                    <a:pt x="50232" y="637404"/>
                  </a:lnTo>
                  <a:lnTo>
                    <a:pt x="51571" y="657426"/>
                  </a:lnTo>
                  <a:lnTo>
                    <a:pt x="52548" y="599599"/>
                  </a:lnTo>
                  <a:lnTo>
                    <a:pt x="51445" y="550828"/>
                  </a:lnTo>
                  <a:lnTo>
                    <a:pt x="46569" y="492444"/>
                  </a:lnTo>
                  <a:lnTo>
                    <a:pt x="50323" y="430691"/>
                  </a:lnTo>
                  <a:lnTo>
                    <a:pt x="51955" y="369110"/>
                  </a:lnTo>
                  <a:lnTo>
                    <a:pt x="52439" y="314469"/>
                  </a:lnTo>
                  <a:lnTo>
                    <a:pt x="51412" y="265784"/>
                  </a:lnTo>
                  <a:lnTo>
                    <a:pt x="45389" y="209114"/>
                  </a:lnTo>
                  <a:lnTo>
                    <a:pt x="41915" y="154759"/>
                  </a:lnTo>
                  <a:lnTo>
                    <a:pt x="36336" y="103949"/>
                  </a:lnTo>
                  <a:lnTo>
                    <a:pt x="43746" y="51033"/>
                  </a:lnTo>
                  <a:lnTo>
                    <a:pt x="51028" y="25980"/>
                  </a:lnTo>
                  <a:lnTo>
                    <a:pt x="62063" y="7046"/>
                  </a:lnTo>
                  <a:lnTo>
                    <a:pt x="70621" y="2231"/>
                  </a:lnTo>
                  <a:lnTo>
                    <a:pt x="92609" y="0"/>
                  </a:lnTo>
                  <a:lnTo>
                    <a:pt x="114859" y="6028"/>
                  </a:lnTo>
                  <a:lnTo>
                    <a:pt x="147116" y="25695"/>
                  </a:lnTo>
                  <a:lnTo>
                    <a:pt x="207425" y="84289"/>
                  </a:lnTo>
                  <a:lnTo>
                    <a:pt x="222040" y="106271"/>
                  </a:lnTo>
                  <a:lnTo>
                    <a:pt x="240955" y="158510"/>
                  </a:lnTo>
                  <a:lnTo>
                    <a:pt x="246301" y="184882"/>
                  </a:lnTo>
                  <a:lnTo>
                    <a:pt x="237343" y="246805"/>
                  </a:lnTo>
                  <a:lnTo>
                    <a:pt x="224809" y="267797"/>
                  </a:lnTo>
                  <a:lnTo>
                    <a:pt x="207540" y="283756"/>
                  </a:lnTo>
                  <a:lnTo>
                    <a:pt x="164738" y="303533"/>
                  </a:lnTo>
                  <a:lnTo>
                    <a:pt x="105285" y="31547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5011564" y="3232248"/>
              <a:ext cx="21058" cy="463255"/>
            </a:xfrm>
            <a:custGeom>
              <a:avLst/>
              <a:gdLst/>
              <a:ahLst/>
              <a:cxnLst/>
              <a:rect l="0" t="0" r="0" b="0"/>
              <a:pathLst>
                <a:path w="21058" h="463255">
                  <a:moveTo>
                    <a:pt x="21057" y="0"/>
                  </a:moveTo>
                  <a:lnTo>
                    <a:pt x="6403" y="58617"/>
                  </a:lnTo>
                  <a:lnTo>
                    <a:pt x="1897" y="110175"/>
                  </a:lnTo>
                  <a:lnTo>
                    <a:pt x="843" y="152692"/>
                  </a:lnTo>
                  <a:lnTo>
                    <a:pt x="375" y="198885"/>
                  </a:lnTo>
                  <a:lnTo>
                    <a:pt x="166" y="246711"/>
                  </a:lnTo>
                  <a:lnTo>
                    <a:pt x="49" y="302907"/>
                  </a:lnTo>
                  <a:lnTo>
                    <a:pt x="15" y="360372"/>
                  </a:lnTo>
                  <a:lnTo>
                    <a:pt x="4" y="416263"/>
                  </a:lnTo>
                  <a:lnTo>
                    <a:pt x="0" y="4632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5098677" y="3514440"/>
              <a:ext cx="239272" cy="208120"/>
            </a:xfrm>
            <a:custGeom>
              <a:avLst/>
              <a:gdLst/>
              <a:ahLst/>
              <a:cxnLst/>
              <a:rect l="0" t="0" r="0" b="0"/>
              <a:pathLst>
                <a:path w="239272" h="208120">
                  <a:moveTo>
                    <a:pt x="176100" y="54720"/>
                  </a:moveTo>
                  <a:lnTo>
                    <a:pt x="146791" y="16347"/>
                  </a:lnTo>
                  <a:lnTo>
                    <a:pt x="115423" y="716"/>
                  </a:lnTo>
                  <a:lnTo>
                    <a:pt x="104063" y="0"/>
                  </a:lnTo>
                  <a:lnTo>
                    <a:pt x="82082" y="5444"/>
                  </a:lnTo>
                  <a:lnTo>
                    <a:pt x="49977" y="21662"/>
                  </a:lnTo>
                  <a:lnTo>
                    <a:pt x="23826" y="52464"/>
                  </a:lnTo>
                  <a:lnTo>
                    <a:pt x="6850" y="85637"/>
                  </a:lnTo>
                  <a:lnTo>
                    <a:pt x="0" y="128872"/>
                  </a:lnTo>
                  <a:lnTo>
                    <a:pt x="3559" y="167548"/>
                  </a:lnTo>
                  <a:lnTo>
                    <a:pt x="15187" y="187144"/>
                  </a:lnTo>
                  <a:lnTo>
                    <a:pt x="23201" y="195645"/>
                  </a:lnTo>
                  <a:lnTo>
                    <a:pt x="44584" y="205091"/>
                  </a:lnTo>
                  <a:lnTo>
                    <a:pt x="69685" y="208119"/>
                  </a:lnTo>
                  <a:lnTo>
                    <a:pt x="96439" y="205566"/>
                  </a:lnTo>
                  <a:lnTo>
                    <a:pt x="117688" y="194292"/>
                  </a:lnTo>
                  <a:lnTo>
                    <a:pt x="134931" y="176414"/>
                  </a:lnTo>
                  <a:lnTo>
                    <a:pt x="166664" y="118897"/>
                  </a:lnTo>
                  <a:lnTo>
                    <a:pt x="174236" y="76929"/>
                  </a:lnTo>
                  <a:lnTo>
                    <a:pt x="174857" y="78885"/>
                  </a:lnTo>
                  <a:lnTo>
                    <a:pt x="181444" y="110056"/>
                  </a:lnTo>
                  <a:lnTo>
                    <a:pt x="202415" y="148839"/>
                  </a:lnTo>
                  <a:lnTo>
                    <a:pt x="239271" y="19159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5429889" y="3426700"/>
              <a:ext cx="129158" cy="268803"/>
            </a:xfrm>
            <a:custGeom>
              <a:avLst/>
              <a:gdLst/>
              <a:ahLst/>
              <a:cxnLst/>
              <a:rect l="0" t="0" r="0" b="0"/>
              <a:pathLst>
                <a:path w="129158" h="268803">
                  <a:moveTo>
                    <a:pt x="129157" y="5590"/>
                  </a:moveTo>
                  <a:lnTo>
                    <a:pt x="112390" y="0"/>
                  </a:lnTo>
                  <a:lnTo>
                    <a:pt x="79606" y="2114"/>
                  </a:lnTo>
                  <a:lnTo>
                    <a:pt x="59951" y="10284"/>
                  </a:lnTo>
                  <a:lnTo>
                    <a:pt x="28269" y="34593"/>
                  </a:lnTo>
                  <a:lnTo>
                    <a:pt x="12177" y="60587"/>
                  </a:lnTo>
                  <a:lnTo>
                    <a:pt x="0" y="96105"/>
                  </a:lnTo>
                  <a:lnTo>
                    <a:pt x="161" y="141853"/>
                  </a:lnTo>
                  <a:lnTo>
                    <a:pt x="13919" y="204165"/>
                  </a:lnTo>
                  <a:lnTo>
                    <a:pt x="17237" y="215182"/>
                  </a:lnTo>
                  <a:lnTo>
                    <a:pt x="30281" y="233663"/>
                  </a:lnTo>
                  <a:lnTo>
                    <a:pt x="76515" y="26880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5647337" y="3408686"/>
              <a:ext cx="176559" cy="255232"/>
            </a:xfrm>
            <a:custGeom>
              <a:avLst/>
              <a:gdLst/>
              <a:ahLst/>
              <a:cxnLst/>
              <a:rect l="0" t="0" r="0" b="0"/>
              <a:pathLst>
                <a:path w="176559" h="255232">
                  <a:moveTo>
                    <a:pt x="16994" y="128889"/>
                  </a:moveTo>
                  <a:lnTo>
                    <a:pt x="72039" y="110930"/>
                  </a:lnTo>
                  <a:lnTo>
                    <a:pt x="131507" y="93740"/>
                  </a:lnTo>
                  <a:lnTo>
                    <a:pt x="158419" y="77660"/>
                  </a:lnTo>
                  <a:lnTo>
                    <a:pt x="170707" y="61667"/>
                  </a:lnTo>
                  <a:lnTo>
                    <a:pt x="175621" y="52489"/>
                  </a:lnTo>
                  <a:lnTo>
                    <a:pt x="176558" y="42861"/>
                  </a:lnTo>
                  <a:lnTo>
                    <a:pt x="171360" y="22804"/>
                  </a:lnTo>
                  <a:lnTo>
                    <a:pt x="158131" y="8431"/>
                  </a:lnTo>
                  <a:lnTo>
                    <a:pt x="149690" y="2960"/>
                  </a:lnTo>
                  <a:lnTo>
                    <a:pt x="130952" y="0"/>
                  </a:lnTo>
                  <a:lnTo>
                    <a:pt x="110926" y="3755"/>
                  </a:lnTo>
                  <a:lnTo>
                    <a:pt x="59000" y="31706"/>
                  </a:lnTo>
                  <a:lnTo>
                    <a:pt x="10582" y="81897"/>
                  </a:lnTo>
                  <a:lnTo>
                    <a:pt x="2446" y="102934"/>
                  </a:lnTo>
                  <a:lnTo>
                    <a:pt x="0" y="129051"/>
                  </a:lnTo>
                  <a:lnTo>
                    <a:pt x="2812" y="160157"/>
                  </a:lnTo>
                  <a:lnTo>
                    <a:pt x="14201" y="187239"/>
                  </a:lnTo>
                  <a:lnTo>
                    <a:pt x="40343" y="219097"/>
                  </a:lnTo>
                  <a:lnTo>
                    <a:pt x="70316" y="240235"/>
                  </a:lnTo>
                  <a:lnTo>
                    <a:pt x="101222" y="25523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5977200" y="3384587"/>
              <a:ext cx="234737" cy="279331"/>
            </a:xfrm>
            <a:custGeom>
              <a:avLst/>
              <a:gdLst/>
              <a:ahLst/>
              <a:cxnLst/>
              <a:rect l="0" t="0" r="0" b="0"/>
              <a:pathLst>
                <a:path w="234737" h="279331">
                  <a:moveTo>
                    <a:pt x="129328" y="5589"/>
                  </a:moveTo>
                  <a:lnTo>
                    <a:pt x="112560" y="0"/>
                  </a:lnTo>
                  <a:lnTo>
                    <a:pt x="94970" y="375"/>
                  </a:lnTo>
                  <a:lnTo>
                    <a:pt x="85365" y="2113"/>
                  </a:lnTo>
                  <a:lnTo>
                    <a:pt x="55081" y="21327"/>
                  </a:lnTo>
                  <a:lnTo>
                    <a:pt x="22982" y="52025"/>
                  </a:lnTo>
                  <a:lnTo>
                    <a:pt x="261" y="100914"/>
                  </a:lnTo>
                  <a:lnTo>
                    <a:pt x="0" y="110083"/>
                  </a:lnTo>
                  <a:lnTo>
                    <a:pt x="5948" y="126510"/>
                  </a:lnTo>
                  <a:lnTo>
                    <a:pt x="19511" y="138490"/>
                  </a:lnTo>
                  <a:lnTo>
                    <a:pt x="74182" y="159484"/>
                  </a:lnTo>
                  <a:lnTo>
                    <a:pt x="121425" y="170822"/>
                  </a:lnTo>
                  <a:lnTo>
                    <a:pt x="146873" y="174952"/>
                  </a:lnTo>
                  <a:lnTo>
                    <a:pt x="202565" y="197575"/>
                  </a:lnTo>
                  <a:lnTo>
                    <a:pt x="228887" y="214422"/>
                  </a:lnTo>
                  <a:lnTo>
                    <a:pt x="233135" y="222020"/>
                  </a:lnTo>
                  <a:lnTo>
                    <a:pt x="234736" y="239821"/>
                  </a:lnTo>
                  <a:lnTo>
                    <a:pt x="231186" y="247141"/>
                  </a:lnTo>
                  <a:lnTo>
                    <a:pt x="217882" y="258395"/>
                  </a:lnTo>
                  <a:lnTo>
                    <a:pt x="165105" y="267916"/>
                  </a:lnTo>
                  <a:lnTo>
                    <a:pt x="111526" y="276728"/>
                  </a:lnTo>
                  <a:lnTo>
                    <a:pt x="76686" y="27933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6552576" y="3429606"/>
              <a:ext cx="259363" cy="263205"/>
            </a:xfrm>
            <a:custGeom>
              <a:avLst/>
              <a:gdLst/>
              <a:ahLst/>
              <a:cxnLst/>
              <a:rect l="0" t="0" r="0" b="0"/>
              <a:pathLst>
                <a:path w="259363" h="263205">
                  <a:moveTo>
                    <a:pt x="248833" y="65855"/>
                  </a:moveTo>
                  <a:lnTo>
                    <a:pt x="211747" y="14319"/>
                  </a:lnTo>
                  <a:lnTo>
                    <a:pt x="193747" y="2786"/>
                  </a:lnTo>
                  <a:lnTo>
                    <a:pt x="174048" y="0"/>
                  </a:lnTo>
                  <a:lnTo>
                    <a:pt x="132805" y="7743"/>
                  </a:lnTo>
                  <a:lnTo>
                    <a:pt x="101370" y="22770"/>
                  </a:lnTo>
                  <a:lnTo>
                    <a:pt x="75419" y="47630"/>
                  </a:lnTo>
                  <a:lnTo>
                    <a:pt x="31425" y="102628"/>
                  </a:lnTo>
                  <a:lnTo>
                    <a:pt x="15830" y="130563"/>
                  </a:lnTo>
                  <a:lnTo>
                    <a:pt x="1250" y="181019"/>
                  </a:lnTo>
                  <a:lnTo>
                    <a:pt x="0" y="226839"/>
                  </a:lnTo>
                  <a:lnTo>
                    <a:pt x="7999" y="252047"/>
                  </a:lnTo>
                  <a:lnTo>
                    <a:pt x="15747" y="259003"/>
                  </a:lnTo>
                  <a:lnTo>
                    <a:pt x="25593" y="262470"/>
                  </a:lnTo>
                  <a:lnTo>
                    <a:pt x="47839" y="263204"/>
                  </a:lnTo>
                  <a:lnTo>
                    <a:pt x="69426" y="259630"/>
                  </a:lnTo>
                  <a:lnTo>
                    <a:pt x="87598" y="247904"/>
                  </a:lnTo>
                  <a:lnTo>
                    <a:pt x="118328" y="211779"/>
                  </a:lnTo>
                  <a:lnTo>
                    <a:pt x="142538" y="148964"/>
                  </a:lnTo>
                  <a:lnTo>
                    <a:pt x="153727" y="89104"/>
                  </a:lnTo>
                  <a:lnTo>
                    <a:pt x="156183" y="90713"/>
                  </a:lnTo>
                  <a:lnTo>
                    <a:pt x="178439" y="149146"/>
                  </a:lnTo>
                  <a:lnTo>
                    <a:pt x="209452" y="192012"/>
                  </a:lnTo>
                  <a:lnTo>
                    <a:pt x="259362" y="22378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6854052" y="3369119"/>
              <a:ext cx="313266" cy="248359"/>
            </a:xfrm>
            <a:custGeom>
              <a:avLst/>
              <a:gdLst/>
              <a:ahLst/>
              <a:cxnLst/>
              <a:rect l="0" t="0" r="0" b="0"/>
              <a:pathLst>
                <a:path w="313266" h="248359">
                  <a:moveTo>
                    <a:pt x="0" y="0"/>
                  </a:moveTo>
                  <a:lnTo>
                    <a:pt x="17957" y="62280"/>
                  </a:lnTo>
                  <a:lnTo>
                    <a:pt x="35149" y="124607"/>
                  </a:lnTo>
                  <a:lnTo>
                    <a:pt x="45639" y="163003"/>
                  </a:lnTo>
                  <a:lnTo>
                    <a:pt x="52653" y="171839"/>
                  </a:lnTo>
                  <a:lnTo>
                    <a:pt x="72924" y="181658"/>
                  </a:lnTo>
                  <a:lnTo>
                    <a:pt x="82541" y="181937"/>
                  </a:lnTo>
                  <a:lnTo>
                    <a:pt x="99465" y="176007"/>
                  </a:lnTo>
                  <a:lnTo>
                    <a:pt x="111667" y="162453"/>
                  </a:lnTo>
                  <a:lnTo>
                    <a:pt x="129032" y="125156"/>
                  </a:lnTo>
                  <a:lnTo>
                    <a:pt x="132815" y="123212"/>
                  </a:lnTo>
                  <a:lnTo>
                    <a:pt x="136506" y="126595"/>
                  </a:lnTo>
                  <a:lnTo>
                    <a:pt x="157895" y="179931"/>
                  </a:lnTo>
                  <a:lnTo>
                    <a:pt x="166101" y="199292"/>
                  </a:lnTo>
                  <a:lnTo>
                    <a:pt x="197146" y="238085"/>
                  </a:lnTo>
                  <a:lnTo>
                    <a:pt x="217082" y="246195"/>
                  </a:lnTo>
                  <a:lnTo>
                    <a:pt x="228949" y="248358"/>
                  </a:lnTo>
                  <a:lnTo>
                    <a:pt x="239200" y="246290"/>
                  </a:lnTo>
                  <a:lnTo>
                    <a:pt x="256829" y="234635"/>
                  </a:lnTo>
                  <a:lnTo>
                    <a:pt x="292499" y="178324"/>
                  </a:lnTo>
                  <a:lnTo>
                    <a:pt x="307115" y="147203"/>
                  </a:lnTo>
                  <a:lnTo>
                    <a:pt x="313265" y="110166"/>
                  </a:lnTo>
                  <a:lnTo>
                    <a:pt x="305326" y="526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7183837" y="3416408"/>
              <a:ext cx="196640" cy="256559"/>
            </a:xfrm>
            <a:custGeom>
              <a:avLst/>
              <a:gdLst/>
              <a:ahLst/>
              <a:cxnLst/>
              <a:rect l="0" t="0" r="0" b="0"/>
              <a:pathLst>
                <a:path w="196640" h="256559">
                  <a:moveTo>
                    <a:pt x="154525" y="100110"/>
                  </a:moveTo>
                  <a:lnTo>
                    <a:pt x="148936" y="41493"/>
                  </a:lnTo>
                  <a:lnTo>
                    <a:pt x="139953" y="21025"/>
                  </a:lnTo>
                  <a:lnTo>
                    <a:pt x="134282" y="12292"/>
                  </a:lnTo>
                  <a:lnTo>
                    <a:pt x="125822" y="6469"/>
                  </a:lnTo>
                  <a:lnTo>
                    <a:pt x="103944" y="0"/>
                  </a:lnTo>
                  <a:lnTo>
                    <a:pt x="93898" y="615"/>
                  </a:lnTo>
                  <a:lnTo>
                    <a:pt x="76498" y="7537"/>
                  </a:lnTo>
                  <a:lnTo>
                    <a:pt x="53547" y="24588"/>
                  </a:lnTo>
                  <a:lnTo>
                    <a:pt x="31929" y="55636"/>
                  </a:lnTo>
                  <a:lnTo>
                    <a:pt x="12069" y="108049"/>
                  </a:lnTo>
                  <a:lnTo>
                    <a:pt x="0" y="163463"/>
                  </a:lnTo>
                  <a:lnTo>
                    <a:pt x="726" y="202329"/>
                  </a:lnTo>
                  <a:lnTo>
                    <a:pt x="11451" y="246903"/>
                  </a:lnTo>
                  <a:lnTo>
                    <a:pt x="18199" y="252954"/>
                  </a:lnTo>
                  <a:lnTo>
                    <a:pt x="27377" y="255819"/>
                  </a:lnTo>
                  <a:lnTo>
                    <a:pt x="38174" y="256558"/>
                  </a:lnTo>
                  <a:lnTo>
                    <a:pt x="56410" y="251141"/>
                  </a:lnTo>
                  <a:lnTo>
                    <a:pt x="72314" y="239764"/>
                  </a:lnTo>
                  <a:lnTo>
                    <a:pt x="108705" y="193846"/>
                  </a:lnTo>
                  <a:lnTo>
                    <a:pt x="124312" y="157389"/>
                  </a:lnTo>
                  <a:lnTo>
                    <a:pt x="132830" y="112507"/>
                  </a:lnTo>
                  <a:lnTo>
                    <a:pt x="135382" y="114224"/>
                  </a:lnTo>
                  <a:lnTo>
                    <a:pt x="158147" y="174635"/>
                  </a:lnTo>
                  <a:lnTo>
                    <a:pt x="196639" y="23698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7433119" y="3474404"/>
              <a:ext cx="73701" cy="84229"/>
            </a:xfrm>
            <a:custGeom>
              <a:avLst/>
              <a:gdLst/>
              <a:ahLst/>
              <a:cxnLst/>
              <a:rect l="0" t="0" r="0" b="0"/>
              <a:pathLst>
                <a:path w="73701" h="84229">
                  <a:moveTo>
                    <a:pt x="0" y="0"/>
                  </a:moveTo>
                  <a:lnTo>
                    <a:pt x="9576" y="24046"/>
                  </a:lnTo>
                  <a:lnTo>
                    <a:pt x="39403" y="59593"/>
                  </a:lnTo>
                  <a:lnTo>
                    <a:pt x="73700" y="842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7391005" y="3432290"/>
              <a:ext cx="221099" cy="379027"/>
            </a:xfrm>
            <a:custGeom>
              <a:avLst/>
              <a:gdLst/>
              <a:ahLst/>
              <a:cxnLst/>
              <a:rect l="0" t="0" r="0" b="0"/>
              <a:pathLst>
                <a:path w="221099" h="379027">
                  <a:moveTo>
                    <a:pt x="221098" y="0"/>
                  </a:moveTo>
                  <a:lnTo>
                    <a:pt x="184012" y="63450"/>
                  </a:lnTo>
                  <a:lnTo>
                    <a:pt x="152551" y="121544"/>
                  </a:lnTo>
                  <a:lnTo>
                    <a:pt x="135278" y="153386"/>
                  </a:lnTo>
                  <a:lnTo>
                    <a:pt x="94617" y="211095"/>
                  </a:lnTo>
                  <a:lnTo>
                    <a:pt x="60964" y="273787"/>
                  </a:lnTo>
                  <a:lnTo>
                    <a:pt x="27785" y="327559"/>
                  </a:lnTo>
                  <a:lnTo>
                    <a:pt x="0" y="3790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7865519" y="3232248"/>
              <a:ext cx="104555" cy="421141"/>
            </a:xfrm>
            <a:custGeom>
              <a:avLst/>
              <a:gdLst/>
              <a:ahLst/>
              <a:cxnLst/>
              <a:rect l="0" t="0" r="0" b="0"/>
              <a:pathLst>
                <a:path w="104555" h="421141">
                  <a:moveTo>
                    <a:pt x="51911" y="421140"/>
                  </a:moveTo>
                  <a:lnTo>
                    <a:pt x="33953" y="367266"/>
                  </a:lnTo>
                  <a:lnTo>
                    <a:pt x="16761" y="310104"/>
                  </a:lnTo>
                  <a:lnTo>
                    <a:pt x="10003" y="247345"/>
                  </a:lnTo>
                  <a:lnTo>
                    <a:pt x="2968" y="197160"/>
                  </a:lnTo>
                  <a:lnTo>
                    <a:pt x="0" y="137688"/>
                  </a:lnTo>
                  <a:lnTo>
                    <a:pt x="1933" y="110328"/>
                  </a:lnTo>
                  <a:lnTo>
                    <a:pt x="10591" y="86469"/>
                  </a:lnTo>
                  <a:lnTo>
                    <a:pt x="57844" y="26844"/>
                  </a:lnTo>
                  <a:lnTo>
                    <a:pt x="104554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7822673" y="3484932"/>
              <a:ext cx="94758" cy="1"/>
            </a:xfrm>
            <a:custGeom>
              <a:avLst/>
              <a:gdLst/>
              <a:ahLst/>
              <a:cxnLst/>
              <a:rect l="0" t="0" r="0" b="0"/>
              <a:pathLst>
                <a:path w="94758" h="1">
                  <a:moveTo>
                    <a:pt x="94757" y="0"/>
                  </a:moveTo>
                  <a:lnTo>
                    <a:pt x="36140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8048711" y="3379647"/>
              <a:ext cx="68761" cy="210155"/>
            </a:xfrm>
            <a:custGeom>
              <a:avLst/>
              <a:gdLst/>
              <a:ahLst/>
              <a:cxnLst/>
              <a:rect l="0" t="0" r="0" b="0"/>
              <a:pathLst>
                <a:path w="68761" h="210155">
                  <a:moveTo>
                    <a:pt x="5589" y="115814"/>
                  </a:moveTo>
                  <a:lnTo>
                    <a:pt x="0" y="132582"/>
                  </a:lnTo>
                  <a:lnTo>
                    <a:pt x="4442" y="184160"/>
                  </a:lnTo>
                  <a:lnTo>
                    <a:pt x="10149" y="208191"/>
                  </a:lnTo>
                  <a:lnTo>
                    <a:pt x="12138" y="210154"/>
                  </a:lnTo>
                  <a:lnTo>
                    <a:pt x="14349" y="196737"/>
                  </a:lnTo>
                  <a:lnTo>
                    <a:pt x="8533" y="140464"/>
                  </a:lnTo>
                  <a:lnTo>
                    <a:pt x="6461" y="91402"/>
                  </a:lnTo>
                  <a:lnTo>
                    <a:pt x="8187" y="49049"/>
                  </a:lnTo>
                  <a:lnTo>
                    <a:pt x="16882" y="29209"/>
                  </a:lnTo>
                  <a:lnTo>
                    <a:pt x="31665" y="15712"/>
                  </a:lnTo>
                  <a:lnTo>
                    <a:pt x="53479" y="4656"/>
                  </a:lnTo>
                  <a:lnTo>
                    <a:pt x="6876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8178443" y="3421761"/>
              <a:ext cx="142361" cy="211609"/>
            </a:xfrm>
            <a:custGeom>
              <a:avLst/>
              <a:gdLst/>
              <a:ahLst/>
              <a:cxnLst/>
              <a:rect l="0" t="0" r="0" b="0"/>
              <a:pathLst>
                <a:path w="142361" h="211609">
                  <a:moveTo>
                    <a:pt x="86427" y="42114"/>
                  </a:moveTo>
                  <a:lnTo>
                    <a:pt x="64070" y="47703"/>
                  </a:lnTo>
                  <a:lnTo>
                    <a:pt x="46855" y="59806"/>
                  </a:lnTo>
                  <a:lnTo>
                    <a:pt x="24009" y="89470"/>
                  </a:lnTo>
                  <a:lnTo>
                    <a:pt x="918" y="141416"/>
                  </a:lnTo>
                  <a:lnTo>
                    <a:pt x="0" y="182801"/>
                  </a:lnTo>
                  <a:lnTo>
                    <a:pt x="4242" y="193227"/>
                  </a:lnTo>
                  <a:lnTo>
                    <a:pt x="18315" y="207932"/>
                  </a:lnTo>
                  <a:lnTo>
                    <a:pt x="26981" y="211151"/>
                  </a:lnTo>
                  <a:lnTo>
                    <a:pt x="45969" y="211608"/>
                  </a:lnTo>
                  <a:lnTo>
                    <a:pt x="76390" y="199699"/>
                  </a:lnTo>
                  <a:lnTo>
                    <a:pt x="102040" y="175763"/>
                  </a:lnTo>
                  <a:lnTo>
                    <a:pt x="124458" y="146445"/>
                  </a:lnTo>
                  <a:lnTo>
                    <a:pt x="140330" y="104352"/>
                  </a:lnTo>
                  <a:lnTo>
                    <a:pt x="142360" y="77964"/>
                  </a:lnTo>
                  <a:lnTo>
                    <a:pt x="131024" y="17142"/>
                  </a:lnTo>
                  <a:lnTo>
                    <a:pt x="128541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8361171" y="3390011"/>
              <a:ext cx="251141" cy="252850"/>
            </a:xfrm>
            <a:custGeom>
              <a:avLst/>
              <a:gdLst/>
              <a:ahLst/>
              <a:cxnLst/>
              <a:rect l="0" t="0" r="0" b="0"/>
              <a:pathLst>
                <a:path w="251141" h="252850">
                  <a:moveTo>
                    <a:pt x="19513" y="147564"/>
                  </a:moveTo>
                  <a:lnTo>
                    <a:pt x="4858" y="200591"/>
                  </a:lnTo>
                  <a:lnTo>
                    <a:pt x="2724" y="202803"/>
                  </a:lnTo>
                  <a:lnTo>
                    <a:pt x="1301" y="199597"/>
                  </a:lnTo>
                  <a:lnTo>
                    <a:pt x="0" y="148220"/>
                  </a:lnTo>
                  <a:lnTo>
                    <a:pt x="13159" y="86097"/>
                  </a:lnTo>
                  <a:lnTo>
                    <a:pt x="28809" y="53312"/>
                  </a:lnTo>
                  <a:lnTo>
                    <a:pt x="44701" y="38214"/>
                  </a:lnTo>
                  <a:lnTo>
                    <a:pt x="53853" y="32550"/>
                  </a:lnTo>
                  <a:lnTo>
                    <a:pt x="62293" y="31113"/>
                  </a:lnTo>
                  <a:lnTo>
                    <a:pt x="70260" y="32495"/>
                  </a:lnTo>
                  <a:lnTo>
                    <a:pt x="77911" y="35757"/>
                  </a:lnTo>
                  <a:lnTo>
                    <a:pt x="89531" y="48738"/>
                  </a:lnTo>
                  <a:lnTo>
                    <a:pt x="113946" y="106017"/>
                  </a:lnTo>
                  <a:lnTo>
                    <a:pt x="117564" y="116356"/>
                  </a:lnTo>
                  <a:lnTo>
                    <a:pt x="117635" y="120910"/>
                  </a:lnTo>
                  <a:lnTo>
                    <a:pt x="115344" y="121606"/>
                  </a:lnTo>
                  <a:lnTo>
                    <a:pt x="111476" y="119730"/>
                  </a:lnTo>
                  <a:lnTo>
                    <a:pt x="107178" y="105167"/>
                  </a:lnTo>
                  <a:lnTo>
                    <a:pt x="106438" y="84267"/>
                  </a:lnTo>
                  <a:lnTo>
                    <a:pt x="118596" y="31734"/>
                  </a:lnTo>
                  <a:lnTo>
                    <a:pt x="134139" y="5749"/>
                  </a:lnTo>
                  <a:lnTo>
                    <a:pt x="142723" y="1548"/>
                  </a:lnTo>
                  <a:lnTo>
                    <a:pt x="164741" y="0"/>
                  </a:lnTo>
                  <a:lnTo>
                    <a:pt x="174823" y="4734"/>
                  </a:lnTo>
                  <a:lnTo>
                    <a:pt x="192265" y="22473"/>
                  </a:lnTo>
                  <a:lnTo>
                    <a:pt x="221356" y="71988"/>
                  </a:lnTo>
                  <a:lnTo>
                    <a:pt x="243434" y="135170"/>
                  </a:lnTo>
                  <a:lnTo>
                    <a:pt x="249618" y="187186"/>
                  </a:lnTo>
                  <a:lnTo>
                    <a:pt x="250839" y="233163"/>
                  </a:lnTo>
                  <a:lnTo>
                    <a:pt x="251140" y="25284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8881726" y="3190134"/>
              <a:ext cx="370948" cy="487302"/>
            </a:xfrm>
            <a:custGeom>
              <a:avLst/>
              <a:gdLst/>
              <a:ahLst/>
              <a:cxnLst/>
              <a:rect l="0" t="0" r="0" b="0"/>
              <a:pathLst>
                <a:path w="370948" h="487302">
                  <a:moveTo>
                    <a:pt x="204367" y="84228"/>
                  </a:moveTo>
                  <a:lnTo>
                    <a:pt x="161675" y="87348"/>
                  </a:lnTo>
                  <a:lnTo>
                    <a:pt x="130496" y="98801"/>
                  </a:lnTo>
                  <a:lnTo>
                    <a:pt x="94109" y="123632"/>
                  </a:lnTo>
                  <a:lnTo>
                    <a:pt x="58325" y="166708"/>
                  </a:lnTo>
                  <a:lnTo>
                    <a:pt x="27916" y="226458"/>
                  </a:lnTo>
                  <a:lnTo>
                    <a:pt x="5121" y="289828"/>
                  </a:lnTo>
                  <a:lnTo>
                    <a:pt x="0" y="321835"/>
                  </a:lnTo>
                  <a:lnTo>
                    <a:pt x="3694" y="371569"/>
                  </a:lnTo>
                  <a:lnTo>
                    <a:pt x="13367" y="415291"/>
                  </a:lnTo>
                  <a:lnTo>
                    <a:pt x="24332" y="439598"/>
                  </a:lnTo>
                  <a:lnTo>
                    <a:pt x="49248" y="467423"/>
                  </a:lnTo>
                  <a:lnTo>
                    <a:pt x="78857" y="484897"/>
                  </a:lnTo>
                  <a:lnTo>
                    <a:pt x="102572" y="487301"/>
                  </a:lnTo>
                  <a:lnTo>
                    <a:pt x="155923" y="479312"/>
                  </a:lnTo>
                  <a:lnTo>
                    <a:pt x="201947" y="465300"/>
                  </a:lnTo>
                  <a:lnTo>
                    <a:pt x="265111" y="425383"/>
                  </a:lnTo>
                  <a:lnTo>
                    <a:pt x="306053" y="377091"/>
                  </a:lnTo>
                  <a:lnTo>
                    <a:pt x="337017" y="322492"/>
                  </a:lnTo>
                  <a:lnTo>
                    <a:pt x="363324" y="266647"/>
                  </a:lnTo>
                  <a:lnTo>
                    <a:pt x="370947" y="210556"/>
                  </a:lnTo>
                  <a:lnTo>
                    <a:pt x="366863" y="148826"/>
                  </a:lnTo>
                  <a:lnTo>
                    <a:pt x="346386" y="91053"/>
                  </a:lnTo>
                  <a:lnTo>
                    <a:pt x="307326" y="41396"/>
                  </a:lnTo>
                  <a:lnTo>
                    <a:pt x="246481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85" name="Freeform 84"/>
          <p:cNvSpPr/>
          <p:nvPr/>
        </p:nvSpPr>
        <p:spPr>
          <a:xfrm>
            <a:off x="3863826" y="2236962"/>
            <a:ext cx="105418" cy="98494"/>
          </a:xfrm>
          <a:custGeom>
            <a:avLst/>
            <a:gdLst/>
            <a:ahLst/>
            <a:cxnLst/>
            <a:rect l="0" t="0" r="0" b="0"/>
            <a:pathLst>
              <a:path w="105418" h="98494">
                <a:moveTo>
                  <a:pt x="105417" y="16136"/>
                </a:moveTo>
                <a:lnTo>
                  <a:pt x="88650" y="21725"/>
                </a:lnTo>
                <a:lnTo>
                  <a:pt x="77298" y="33828"/>
                </a:lnTo>
                <a:lnTo>
                  <a:pt x="72633" y="41969"/>
                </a:lnTo>
                <a:lnTo>
                  <a:pt x="68353" y="43886"/>
                </a:lnTo>
                <a:lnTo>
                  <a:pt x="64330" y="41655"/>
                </a:lnTo>
                <a:lnTo>
                  <a:pt x="60479" y="36658"/>
                </a:lnTo>
                <a:lnTo>
                  <a:pt x="43720" y="31106"/>
                </a:lnTo>
                <a:lnTo>
                  <a:pt x="32700" y="29626"/>
                </a:lnTo>
                <a:lnTo>
                  <a:pt x="24184" y="32148"/>
                </a:lnTo>
                <a:lnTo>
                  <a:pt x="17337" y="37339"/>
                </a:lnTo>
                <a:lnTo>
                  <a:pt x="11602" y="44309"/>
                </a:lnTo>
                <a:lnTo>
                  <a:pt x="10118" y="51296"/>
                </a:lnTo>
                <a:lnTo>
                  <a:pt x="11469" y="58293"/>
                </a:lnTo>
                <a:lnTo>
                  <a:pt x="14709" y="65298"/>
                </a:lnTo>
                <a:lnTo>
                  <a:pt x="27668" y="76200"/>
                </a:lnTo>
                <a:lnTo>
                  <a:pt x="36037" y="80745"/>
                </a:lnTo>
                <a:lnTo>
                  <a:pt x="43956" y="81436"/>
                </a:lnTo>
                <a:lnTo>
                  <a:pt x="58993" y="75964"/>
                </a:lnTo>
                <a:lnTo>
                  <a:pt x="61600" y="70059"/>
                </a:lnTo>
                <a:lnTo>
                  <a:pt x="60998" y="62613"/>
                </a:lnTo>
                <a:lnTo>
                  <a:pt x="58257" y="54140"/>
                </a:lnTo>
                <a:lnTo>
                  <a:pt x="52920" y="49661"/>
                </a:lnTo>
                <a:lnTo>
                  <a:pt x="45853" y="47845"/>
                </a:lnTo>
                <a:lnTo>
                  <a:pt x="37631" y="47804"/>
                </a:lnTo>
                <a:lnTo>
                  <a:pt x="29811" y="51286"/>
                </a:lnTo>
                <a:lnTo>
                  <a:pt x="14882" y="64513"/>
                </a:lnTo>
                <a:lnTo>
                  <a:pt x="12306" y="71784"/>
                </a:lnTo>
                <a:lnTo>
                  <a:pt x="12927" y="78971"/>
                </a:lnTo>
                <a:lnTo>
                  <a:pt x="15681" y="86102"/>
                </a:lnTo>
                <a:lnTo>
                  <a:pt x="22196" y="89686"/>
                </a:lnTo>
                <a:lnTo>
                  <a:pt x="41914" y="90549"/>
                </a:lnTo>
                <a:lnTo>
                  <a:pt x="60036" y="83914"/>
                </a:lnTo>
                <a:lnTo>
                  <a:pt x="68144" y="78869"/>
                </a:lnTo>
                <a:lnTo>
                  <a:pt x="72379" y="70826"/>
                </a:lnTo>
                <a:lnTo>
                  <a:pt x="73966" y="49411"/>
                </a:lnTo>
                <a:lnTo>
                  <a:pt x="69242" y="42999"/>
                </a:lnTo>
                <a:lnTo>
                  <a:pt x="61413" y="39894"/>
                </a:lnTo>
                <a:lnTo>
                  <a:pt x="51514" y="38994"/>
                </a:lnTo>
                <a:lnTo>
                  <a:pt x="34277" y="44232"/>
                </a:lnTo>
                <a:lnTo>
                  <a:pt x="26405" y="48905"/>
                </a:lnTo>
                <a:lnTo>
                  <a:pt x="22327" y="55529"/>
                </a:lnTo>
                <a:lnTo>
                  <a:pt x="20915" y="72249"/>
                </a:lnTo>
                <a:lnTo>
                  <a:pt x="27306" y="88258"/>
                </a:lnTo>
                <a:lnTo>
                  <a:pt x="32286" y="95803"/>
                </a:lnTo>
                <a:lnTo>
                  <a:pt x="37946" y="98493"/>
                </a:lnTo>
                <a:lnTo>
                  <a:pt x="44059" y="97947"/>
                </a:lnTo>
                <a:lnTo>
                  <a:pt x="57090" y="91101"/>
                </a:lnTo>
                <a:lnTo>
                  <a:pt x="70680" y="80259"/>
                </a:lnTo>
                <a:lnTo>
                  <a:pt x="85896" y="55413"/>
                </a:lnTo>
                <a:lnTo>
                  <a:pt x="86554" y="47000"/>
                </a:lnTo>
                <a:lnTo>
                  <a:pt x="81046" y="31413"/>
                </a:lnTo>
                <a:lnTo>
                  <a:pt x="64791" y="9484"/>
                </a:lnTo>
                <a:lnTo>
                  <a:pt x="57276" y="5852"/>
                </a:lnTo>
                <a:lnTo>
                  <a:pt x="39567" y="4937"/>
                </a:lnTo>
                <a:lnTo>
                  <a:pt x="32271" y="8670"/>
                </a:lnTo>
                <a:lnTo>
                  <a:pt x="21045" y="22176"/>
                </a:lnTo>
                <a:lnTo>
                  <a:pt x="18395" y="39878"/>
                </a:lnTo>
                <a:lnTo>
                  <a:pt x="19327" y="49511"/>
                </a:lnTo>
                <a:lnTo>
                  <a:pt x="29720" y="66454"/>
                </a:lnTo>
                <a:lnTo>
                  <a:pt x="37405" y="74248"/>
                </a:lnTo>
                <a:lnTo>
                  <a:pt x="46038" y="78274"/>
                </a:lnTo>
                <a:lnTo>
                  <a:pt x="64988" y="79628"/>
                </a:lnTo>
                <a:lnTo>
                  <a:pt x="81990" y="73210"/>
                </a:lnTo>
                <a:lnTo>
                  <a:pt x="89799" y="68224"/>
                </a:lnTo>
                <a:lnTo>
                  <a:pt x="95005" y="60220"/>
                </a:lnTo>
                <a:lnTo>
                  <a:pt x="100790" y="38848"/>
                </a:lnTo>
                <a:lnTo>
                  <a:pt x="99992" y="28938"/>
                </a:lnTo>
                <a:lnTo>
                  <a:pt x="92868" y="11687"/>
                </a:lnTo>
                <a:lnTo>
                  <a:pt x="85353" y="6151"/>
                </a:lnTo>
                <a:lnTo>
                  <a:pt x="64524" y="0"/>
                </a:lnTo>
                <a:lnTo>
                  <a:pt x="32079" y="2126"/>
                </a:lnTo>
                <a:lnTo>
                  <a:pt x="13941" y="10300"/>
                </a:lnTo>
                <a:lnTo>
                  <a:pt x="5828" y="15754"/>
                </a:lnTo>
                <a:lnTo>
                  <a:pt x="1590" y="22901"/>
                </a:lnTo>
                <a:lnTo>
                  <a:pt x="0" y="40199"/>
                </a:lnTo>
                <a:lnTo>
                  <a:pt x="11271" y="69669"/>
                </a:lnTo>
                <a:lnTo>
                  <a:pt x="26140" y="83992"/>
                </a:lnTo>
                <a:lnTo>
                  <a:pt x="35018" y="89450"/>
                </a:lnTo>
                <a:lnTo>
                  <a:pt x="54242" y="92394"/>
                </a:lnTo>
                <a:lnTo>
                  <a:pt x="64281" y="91541"/>
                </a:lnTo>
                <a:lnTo>
                  <a:pt x="69804" y="86293"/>
                </a:lnTo>
                <a:lnTo>
                  <a:pt x="72316" y="78115"/>
                </a:lnTo>
                <a:lnTo>
                  <a:pt x="72822" y="67984"/>
                </a:lnTo>
                <a:lnTo>
                  <a:pt x="70819" y="60060"/>
                </a:lnTo>
                <a:lnTo>
                  <a:pt x="52775" y="37193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6" name="Freeform 85"/>
          <p:cNvSpPr/>
          <p:nvPr/>
        </p:nvSpPr>
        <p:spPr>
          <a:xfrm>
            <a:off x="3916601" y="2139842"/>
            <a:ext cx="1073907" cy="113257"/>
          </a:xfrm>
          <a:custGeom>
            <a:avLst/>
            <a:gdLst/>
            <a:ahLst/>
            <a:cxnLst/>
            <a:rect l="0" t="0" r="0" b="0"/>
            <a:pathLst>
              <a:path w="1073907" h="113257">
                <a:moveTo>
                  <a:pt x="1073906" y="113256"/>
                </a:moveTo>
                <a:lnTo>
                  <a:pt x="1068317" y="96488"/>
                </a:lnTo>
                <a:lnTo>
                  <a:pt x="1056214" y="82017"/>
                </a:lnTo>
                <a:lnTo>
                  <a:pt x="1029670" y="63836"/>
                </a:lnTo>
                <a:lnTo>
                  <a:pt x="968435" y="39839"/>
                </a:lnTo>
                <a:lnTo>
                  <a:pt x="905434" y="18524"/>
                </a:lnTo>
                <a:lnTo>
                  <a:pt x="851636" y="2125"/>
                </a:lnTo>
                <a:lnTo>
                  <a:pt x="813986" y="0"/>
                </a:lnTo>
                <a:lnTo>
                  <a:pt x="758485" y="12280"/>
                </a:lnTo>
                <a:lnTo>
                  <a:pt x="705466" y="32253"/>
                </a:lnTo>
                <a:lnTo>
                  <a:pt x="645363" y="63092"/>
                </a:lnTo>
                <a:lnTo>
                  <a:pt x="614779" y="89179"/>
                </a:lnTo>
                <a:lnTo>
                  <a:pt x="606385" y="91356"/>
                </a:lnTo>
                <a:lnTo>
                  <a:pt x="557448" y="77819"/>
                </a:lnTo>
                <a:lnTo>
                  <a:pt x="521851" y="57990"/>
                </a:lnTo>
                <a:lnTo>
                  <a:pt x="464269" y="45537"/>
                </a:lnTo>
                <a:lnTo>
                  <a:pt x="414105" y="41908"/>
                </a:lnTo>
                <a:lnTo>
                  <a:pt x="358429" y="54366"/>
                </a:lnTo>
                <a:lnTo>
                  <a:pt x="332109" y="69941"/>
                </a:lnTo>
                <a:lnTo>
                  <a:pt x="287973" y="109949"/>
                </a:lnTo>
                <a:lnTo>
                  <a:pt x="282059" y="111051"/>
                </a:lnTo>
                <a:lnTo>
                  <a:pt x="276946" y="108277"/>
                </a:lnTo>
                <a:lnTo>
                  <a:pt x="272368" y="102918"/>
                </a:lnTo>
                <a:lnTo>
                  <a:pt x="215939" y="67632"/>
                </a:lnTo>
                <a:lnTo>
                  <a:pt x="179925" y="55804"/>
                </a:lnTo>
                <a:lnTo>
                  <a:pt x="125834" y="51215"/>
                </a:lnTo>
                <a:lnTo>
                  <a:pt x="87197" y="53539"/>
                </a:lnTo>
                <a:lnTo>
                  <a:pt x="42700" y="64805"/>
                </a:lnTo>
                <a:lnTo>
                  <a:pt x="34316" y="70427"/>
                </a:lnTo>
                <a:lnTo>
                  <a:pt x="0" y="113256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10" name="Group 109"/>
          <p:cNvGrpSpPr/>
          <p:nvPr/>
        </p:nvGrpSpPr>
        <p:grpSpPr>
          <a:xfrm>
            <a:off x="1137077" y="3621803"/>
            <a:ext cx="5599271" cy="1200250"/>
            <a:chOff x="1137077" y="3621803"/>
            <a:chExt cx="5599271" cy="1200250"/>
          </a:xfrm>
        </p:grpSpPr>
        <p:sp>
          <p:nvSpPr>
            <p:cNvPr id="87" name="Freeform 86"/>
            <p:cNvSpPr/>
            <p:nvPr/>
          </p:nvSpPr>
          <p:spPr>
            <a:xfrm>
              <a:off x="1299944" y="4474611"/>
              <a:ext cx="47704" cy="347442"/>
            </a:xfrm>
            <a:custGeom>
              <a:avLst/>
              <a:gdLst/>
              <a:ahLst/>
              <a:cxnLst/>
              <a:rect l="0" t="0" r="0" b="0"/>
              <a:pathLst>
                <a:path w="47704" h="347442">
                  <a:moveTo>
                    <a:pt x="5589" y="0"/>
                  </a:moveTo>
                  <a:lnTo>
                    <a:pt x="0" y="16767"/>
                  </a:lnTo>
                  <a:lnTo>
                    <a:pt x="4442" y="63450"/>
                  </a:lnTo>
                  <a:lnTo>
                    <a:pt x="13308" y="110957"/>
                  </a:lnTo>
                  <a:lnTo>
                    <a:pt x="22174" y="162078"/>
                  </a:lnTo>
                  <a:lnTo>
                    <a:pt x="28882" y="225515"/>
                  </a:lnTo>
                  <a:lnTo>
                    <a:pt x="35537" y="283712"/>
                  </a:lnTo>
                  <a:lnTo>
                    <a:pt x="45292" y="336622"/>
                  </a:lnTo>
                  <a:lnTo>
                    <a:pt x="47703" y="3474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1147606" y="4487471"/>
              <a:ext cx="442198" cy="71369"/>
            </a:xfrm>
            <a:custGeom>
              <a:avLst/>
              <a:gdLst/>
              <a:ahLst/>
              <a:cxnLst/>
              <a:rect l="0" t="0" r="0" b="0"/>
              <a:pathLst>
                <a:path w="442198" h="71369">
                  <a:moveTo>
                    <a:pt x="442197" y="29254"/>
                  </a:moveTo>
                  <a:lnTo>
                    <a:pt x="424216" y="13613"/>
                  </a:lnTo>
                  <a:lnTo>
                    <a:pt x="407299" y="5535"/>
                  </a:lnTo>
                  <a:lnTo>
                    <a:pt x="366866" y="0"/>
                  </a:lnTo>
                  <a:lnTo>
                    <a:pt x="309207" y="6534"/>
                  </a:lnTo>
                  <a:lnTo>
                    <a:pt x="252757" y="19090"/>
                  </a:lnTo>
                  <a:lnTo>
                    <a:pt x="190957" y="32835"/>
                  </a:lnTo>
                  <a:lnTo>
                    <a:pt x="129660" y="46816"/>
                  </a:lnTo>
                  <a:lnTo>
                    <a:pt x="79622" y="57334"/>
                  </a:lnTo>
                  <a:lnTo>
                    <a:pt x="22790" y="68249"/>
                  </a:lnTo>
                  <a:lnTo>
                    <a:pt x="0" y="713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1137077" y="455883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1611293" y="4432497"/>
              <a:ext cx="199609" cy="326384"/>
            </a:xfrm>
            <a:custGeom>
              <a:avLst/>
              <a:gdLst/>
              <a:ahLst/>
              <a:cxnLst/>
              <a:rect l="0" t="0" r="0" b="0"/>
              <a:pathLst>
                <a:path w="199609" h="326384">
                  <a:moveTo>
                    <a:pt x="10095" y="0"/>
                  </a:moveTo>
                  <a:lnTo>
                    <a:pt x="1762" y="37478"/>
                  </a:lnTo>
                  <a:lnTo>
                    <a:pt x="0" y="88901"/>
                  </a:lnTo>
                  <a:lnTo>
                    <a:pt x="5284" y="135786"/>
                  </a:lnTo>
                  <a:lnTo>
                    <a:pt x="8670" y="186722"/>
                  </a:lnTo>
                  <a:lnTo>
                    <a:pt x="18219" y="247930"/>
                  </a:lnTo>
                  <a:lnTo>
                    <a:pt x="28251" y="305081"/>
                  </a:lnTo>
                  <a:lnTo>
                    <a:pt x="28693" y="325104"/>
                  </a:lnTo>
                  <a:lnTo>
                    <a:pt x="27173" y="325531"/>
                  </a:lnTo>
                  <a:lnTo>
                    <a:pt x="19445" y="309363"/>
                  </a:lnTo>
                  <a:lnTo>
                    <a:pt x="14250" y="290743"/>
                  </a:lnTo>
                  <a:lnTo>
                    <a:pt x="11942" y="266870"/>
                  </a:lnTo>
                  <a:lnTo>
                    <a:pt x="17155" y="246901"/>
                  </a:lnTo>
                  <a:lnTo>
                    <a:pt x="39566" y="215017"/>
                  </a:lnTo>
                  <a:lnTo>
                    <a:pt x="59641" y="193300"/>
                  </a:lnTo>
                  <a:lnTo>
                    <a:pt x="67692" y="189698"/>
                  </a:lnTo>
                  <a:lnTo>
                    <a:pt x="85997" y="188815"/>
                  </a:lnTo>
                  <a:lnTo>
                    <a:pt x="116033" y="194895"/>
                  </a:lnTo>
                  <a:lnTo>
                    <a:pt x="141570" y="209695"/>
                  </a:lnTo>
                  <a:lnTo>
                    <a:pt x="163954" y="234487"/>
                  </a:lnTo>
                  <a:lnTo>
                    <a:pt x="191924" y="295049"/>
                  </a:lnTo>
                  <a:lnTo>
                    <a:pt x="199608" y="3263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1865411" y="4531957"/>
              <a:ext cx="145533" cy="258510"/>
            </a:xfrm>
            <a:custGeom>
              <a:avLst/>
              <a:gdLst/>
              <a:ahLst/>
              <a:cxnLst/>
              <a:rect l="0" t="0" r="0" b="0"/>
              <a:pathLst>
                <a:path w="145533" h="258510">
                  <a:moveTo>
                    <a:pt x="8661" y="121639"/>
                  </a:moveTo>
                  <a:lnTo>
                    <a:pt x="67278" y="106984"/>
                  </a:lnTo>
                  <a:lnTo>
                    <a:pt x="96479" y="91300"/>
                  </a:lnTo>
                  <a:lnTo>
                    <a:pt x="119949" y="66246"/>
                  </a:lnTo>
                  <a:lnTo>
                    <a:pt x="123797" y="56634"/>
                  </a:lnTo>
                  <a:lnTo>
                    <a:pt x="124953" y="36596"/>
                  </a:lnTo>
                  <a:lnTo>
                    <a:pt x="118448" y="19111"/>
                  </a:lnTo>
                  <a:lnTo>
                    <a:pt x="113438" y="11173"/>
                  </a:lnTo>
                  <a:lnTo>
                    <a:pt x="104249" y="5881"/>
                  </a:lnTo>
                  <a:lnTo>
                    <a:pt x="78441" y="0"/>
                  </a:lnTo>
                  <a:lnTo>
                    <a:pt x="56832" y="3626"/>
                  </a:lnTo>
                  <a:lnTo>
                    <a:pt x="31513" y="18822"/>
                  </a:lnTo>
                  <a:lnTo>
                    <a:pt x="17648" y="32658"/>
                  </a:lnTo>
                  <a:lnTo>
                    <a:pt x="7586" y="50506"/>
                  </a:lnTo>
                  <a:lnTo>
                    <a:pt x="0" y="98966"/>
                  </a:lnTo>
                  <a:lnTo>
                    <a:pt x="1026" y="138577"/>
                  </a:lnTo>
                  <a:lnTo>
                    <a:pt x="15107" y="171891"/>
                  </a:lnTo>
                  <a:lnTo>
                    <a:pt x="47652" y="212109"/>
                  </a:lnTo>
                  <a:lnTo>
                    <a:pt x="104068" y="245866"/>
                  </a:lnTo>
                  <a:lnTo>
                    <a:pt x="145532" y="25850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2386875" y="4523840"/>
              <a:ext cx="297892" cy="224513"/>
            </a:xfrm>
            <a:custGeom>
              <a:avLst/>
              <a:gdLst/>
              <a:ahLst/>
              <a:cxnLst/>
              <a:rect l="0" t="0" r="0" b="0"/>
              <a:pathLst>
                <a:path w="297892" h="224513">
                  <a:moveTo>
                    <a:pt x="192606" y="66585"/>
                  </a:moveTo>
                  <a:lnTo>
                    <a:pt x="137519" y="17086"/>
                  </a:lnTo>
                  <a:lnTo>
                    <a:pt x="107654" y="1876"/>
                  </a:lnTo>
                  <a:lnTo>
                    <a:pt x="86999" y="0"/>
                  </a:lnTo>
                  <a:lnTo>
                    <a:pt x="66121" y="4236"/>
                  </a:lnTo>
                  <a:lnTo>
                    <a:pt x="35806" y="19775"/>
                  </a:lnTo>
                  <a:lnTo>
                    <a:pt x="19192" y="32522"/>
                  </a:lnTo>
                  <a:lnTo>
                    <a:pt x="2274" y="58442"/>
                  </a:lnTo>
                  <a:lnTo>
                    <a:pt x="0" y="81293"/>
                  </a:lnTo>
                  <a:lnTo>
                    <a:pt x="8072" y="134091"/>
                  </a:lnTo>
                  <a:lnTo>
                    <a:pt x="22101" y="180005"/>
                  </a:lnTo>
                  <a:lnTo>
                    <a:pt x="33378" y="197322"/>
                  </a:lnTo>
                  <a:lnTo>
                    <a:pt x="49309" y="209698"/>
                  </a:lnTo>
                  <a:lnTo>
                    <a:pt x="69257" y="217928"/>
                  </a:lnTo>
                  <a:lnTo>
                    <a:pt x="93721" y="221586"/>
                  </a:lnTo>
                  <a:lnTo>
                    <a:pt x="113952" y="216972"/>
                  </a:lnTo>
                  <a:lnTo>
                    <a:pt x="146004" y="194947"/>
                  </a:lnTo>
                  <a:lnTo>
                    <a:pt x="167750" y="169349"/>
                  </a:lnTo>
                  <a:lnTo>
                    <a:pt x="191644" y="110562"/>
                  </a:lnTo>
                  <a:lnTo>
                    <a:pt x="196858" y="95489"/>
                  </a:lnTo>
                  <a:lnTo>
                    <a:pt x="195276" y="100488"/>
                  </a:lnTo>
                  <a:lnTo>
                    <a:pt x="198987" y="123033"/>
                  </a:lnTo>
                  <a:lnTo>
                    <a:pt x="232079" y="182732"/>
                  </a:lnTo>
                  <a:lnTo>
                    <a:pt x="248754" y="197364"/>
                  </a:lnTo>
                  <a:lnTo>
                    <a:pt x="297891" y="2245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2716352" y="4285098"/>
              <a:ext cx="226581" cy="374016"/>
            </a:xfrm>
            <a:custGeom>
              <a:avLst/>
              <a:gdLst/>
              <a:ahLst/>
              <a:cxnLst/>
              <a:rect l="0" t="0" r="0" b="0"/>
              <a:pathLst>
                <a:path w="226581" h="374016">
                  <a:moveTo>
                    <a:pt x="0" y="0"/>
                  </a:moveTo>
                  <a:lnTo>
                    <a:pt x="8333" y="37478"/>
                  </a:lnTo>
                  <a:lnTo>
                    <a:pt x="17475" y="96486"/>
                  </a:lnTo>
                  <a:lnTo>
                    <a:pt x="23469" y="153417"/>
                  </a:lnTo>
                  <a:lnTo>
                    <a:pt x="35571" y="204739"/>
                  </a:lnTo>
                  <a:lnTo>
                    <a:pt x="41992" y="258768"/>
                  </a:lnTo>
                  <a:lnTo>
                    <a:pt x="51009" y="320859"/>
                  </a:lnTo>
                  <a:lnTo>
                    <a:pt x="52723" y="326210"/>
                  </a:lnTo>
                  <a:lnTo>
                    <a:pt x="55036" y="326268"/>
                  </a:lnTo>
                  <a:lnTo>
                    <a:pt x="57748" y="322797"/>
                  </a:lnTo>
                  <a:lnTo>
                    <a:pt x="65576" y="270958"/>
                  </a:lnTo>
                  <a:lnTo>
                    <a:pt x="72429" y="246768"/>
                  </a:lnTo>
                  <a:lnTo>
                    <a:pt x="83273" y="228218"/>
                  </a:lnTo>
                  <a:lnTo>
                    <a:pt x="99011" y="215294"/>
                  </a:lnTo>
                  <a:lnTo>
                    <a:pt x="108122" y="210210"/>
                  </a:lnTo>
                  <a:lnTo>
                    <a:pt x="127603" y="207680"/>
                  </a:lnTo>
                  <a:lnTo>
                    <a:pt x="168705" y="215588"/>
                  </a:lnTo>
                  <a:lnTo>
                    <a:pt x="194526" y="230644"/>
                  </a:lnTo>
                  <a:lnTo>
                    <a:pt x="216994" y="255512"/>
                  </a:lnTo>
                  <a:lnTo>
                    <a:pt x="225123" y="281238"/>
                  </a:lnTo>
                  <a:lnTo>
                    <a:pt x="226580" y="322366"/>
                  </a:lnTo>
                  <a:lnTo>
                    <a:pt x="221195" y="344485"/>
                  </a:lnTo>
                  <a:lnTo>
                    <a:pt x="211003" y="362115"/>
                  </a:lnTo>
                  <a:lnTo>
                    <a:pt x="201500" y="367752"/>
                  </a:lnTo>
                  <a:lnTo>
                    <a:pt x="175343" y="374015"/>
                  </a:lnTo>
                  <a:lnTo>
                    <a:pt x="138911" y="371952"/>
                  </a:lnTo>
                  <a:lnTo>
                    <a:pt x="94756" y="3579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3064991" y="4421969"/>
              <a:ext cx="149058" cy="263213"/>
            </a:xfrm>
            <a:custGeom>
              <a:avLst/>
              <a:gdLst/>
              <a:ahLst/>
              <a:cxnLst/>
              <a:rect l="0" t="0" r="0" b="0"/>
              <a:pathLst>
                <a:path w="149058" h="263213">
                  <a:moveTo>
                    <a:pt x="114615" y="0"/>
                  </a:moveTo>
                  <a:lnTo>
                    <a:pt x="92258" y="0"/>
                  </a:lnTo>
                  <a:lnTo>
                    <a:pt x="75043" y="6239"/>
                  </a:lnTo>
                  <a:lnTo>
                    <a:pt x="16448" y="56395"/>
                  </a:lnTo>
                  <a:lnTo>
                    <a:pt x="2355" y="70298"/>
                  </a:lnTo>
                  <a:lnTo>
                    <a:pt x="0" y="77281"/>
                  </a:lnTo>
                  <a:lnTo>
                    <a:pt x="771" y="84276"/>
                  </a:lnTo>
                  <a:lnTo>
                    <a:pt x="3624" y="91279"/>
                  </a:lnTo>
                  <a:lnTo>
                    <a:pt x="16153" y="102179"/>
                  </a:lnTo>
                  <a:lnTo>
                    <a:pt x="58381" y="118709"/>
                  </a:lnTo>
                  <a:lnTo>
                    <a:pt x="119356" y="131575"/>
                  </a:lnTo>
                  <a:lnTo>
                    <a:pt x="128304" y="136850"/>
                  </a:lnTo>
                  <a:lnTo>
                    <a:pt x="141366" y="152069"/>
                  </a:lnTo>
                  <a:lnTo>
                    <a:pt x="146487" y="161041"/>
                  </a:lnTo>
                  <a:lnTo>
                    <a:pt x="149057" y="183487"/>
                  </a:lnTo>
                  <a:lnTo>
                    <a:pt x="145130" y="206722"/>
                  </a:lnTo>
                  <a:lnTo>
                    <a:pt x="135586" y="224847"/>
                  </a:lnTo>
                  <a:lnTo>
                    <a:pt x="120426" y="237583"/>
                  </a:lnTo>
                  <a:lnTo>
                    <a:pt x="61972" y="2632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3303060" y="4474611"/>
              <a:ext cx="163859" cy="207656"/>
            </a:xfrm>
            <a:custGeom>
              <a:avLst/>
              <a:gdLst/>
              <a:ahLst/>
              <a:cxnLst/>
              <a:rect l="0" t="0" r="0" b="0"/>
              <a:pathLst>
                <a:path w="163859" h="207656">
                  <a:moveTo>
                    <a:pt x="87116" y="0"/>
                  </a:moveTo>
                  <a:lnTo>
                    <a:pt x="48742" y="29309"/>
                  </a:lnTo>
                  <a:lnTo>
                    <a:pt x="21651" y="64801"/>
                  </a:lnTo>
                  <a:lnTo>
                    <a:pt x="0" y="121617"/>
                  </a:lnTo>
                  <a:lnTo>
                    <a:pt x="1994" y="145299"/>
                  </a:lnTo>
                  <a:lnTo>
                    <a:pt x="10679" y="166353"/>
                  </a:lnTo>
                  <a:lnTo>
                    <a:pt x="22338" y="183509"/>
                  </a:lnTo>
                  <a:lnTo>
                    <a:pt x="38439" y="195814"/>
                  </a:lnTo>
                  <a:lnTo>
                    <a:pt x="58462" y="204011"/>
                  </a:lnTo>
                  <a:lnTo>
                    <a:pt x="82960" y="207655"/>
                  </a:lnTo>
                  <a:lnTo>
                    <a:pt x="106326" y="203036"/>
                  </a:lnTo>
                  <a:lnTo>
                    <a:pt x="127239" y="192013"/>
                  </a:lnTo>
                  <a:lnTo>
                    <a:pt x="144333" y="175417"/>
                  </a:lnTo>
                  <a:lnTo>
                    <a:pt x="161521" y="140753"/>
                  </a:lnTo>
                  <a:lnTo>
                    <a:pt x="163858" y="114419"/>
                  </a:lnTo>
                  <a:lnTo>
                    <a:pt x="155827" y="64975"/>
                  </a:lnTo>
                  <a:lnTo>
                    <a:pt x="150471" y="56185"/>
                  </a:lnTo>
                  <a:lnTo>
                    <a:pt x="118701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3527046" y="4253513"/>
              <a:ext cx="21058" cy="379026"/>
            </a:xfrm>
            <a:custGeom>
              <a:avLst/>
              <a:gdLst/>
              <a:ahLst/>
              <a:cxnLst/>
              <a:rect l="0" t="0" r="0" b="0"/>
              <a:pathLst>
                <a:path w="21058" h="379026">
                  <a:moveTo>
                    <a:pt x="0" y="0"/>
                  </a:moveTo>
                  <a:lnTo>
                    <a:pt x="0" y="57264"/>
                  </a:lnTo>
                  <a:lnTo>
                    <a:pt x="0" y="106654"/>
                  </a:lnTo>
                  <a:lnTo>
                    <a:pt x="3120" y="161452"/>
                  </a:lnTo>
                  <a:lnTo>
                    <a:pt x="8333" y="222143"/>
                  </a:lnTo>
                  <a:lnTo>
                    <a:pt x="9878" y="281459"/>
                  </a:lnTo>
                  <a:lnTo>
                    <a:pt x="13455" y="332959"/>
                  </a:lnTo>
                  <a:lnTo>
                    <a:pt x="21057" y="37902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3655583" y="4421969"/>
              <a:ext cx="133373" cy="226807"/>
            </a:xfrm>
            <a:custGeom>
              <a:avLst/>
              <a:gdLst/>
              <a:ahLst/>
              <a:cxnLst/>
              <a:rect l="0" t="0" r="0" b="0"/>
              <a:pathLst>
                <a:path w="133373" h="226807">
                  <a:moveTo>
                    <a:pt x="8334" y="31585"/>
                  </a:moveTo>
                  <a:lnTo>
                    <a:pt x="0" y="69063"/>
                  </a:lnTo>
                  <a:lnTo>
                    <a:pt x="1575" y="107030"/>
                  </a:lnTo>
                  <a:lnTo>
                    <a:pt x="15849" y="167299"/>
                  </a:lnTo>
                  <a:lnTo>
                    <a:pt x="27198" y="198529"/>
                  </a:lnTo>
                  <a:lnTo>
                    <a:pt x="38555" y="215356"/>
                  </a:lnTo>
                  <a:lnTo>
                    <a:pt x="47199" y="220780"/>
                  </a:lnTo>
                  <a:lnTo>
                    <a:pt x="69281" y="226806"/>
                  </a:lnTo>
                  <a:lnTo>
                    <a:pt x="79381" y="226073"/>
                  </a:lnTo>
                  <a:lnTo>
                    <a:pt x="96842" y="219020"/>
                  </a:lnTo>
                  <a:lnTo>
                    <a:pt x="119826" y="196306"/>
                  </a:lnTo>
                  <a:lnTo>
                    <a:pt x="128076" y="174204"/>
                  </a:lnTo>
                  <a:lnTo>
                    <a:pt x="133372" y="110710"/>
                  </a:lnTo>
                  <a:lnTo>
                    <a:pt x="126013" y="48558"/>
                  </a:lnTo>
                  <a:lnTo>
                    <a:pt x="11361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3897007" y="4285098"/>
              <a:ext cx="30123" cy="326385"/>
            </a:xfrm>
            <a:custGeom>
              <a:avLst/>
              <a:gdLst/>
              <a:ahLst/>
              <a:cxnLst/>
              <a:rect l="0" t="0" r="0" b="0"/>
              <a:pathLst>
                <a:path w="30123" h="326385">
                  <a:moveTo>
                    <a:pt x="9065" y="0"/>
                  </a:moveTo>
                  <a:lnTo>
                    <a:pt x="0" y="58617"/>
                  </a:lnTo>
                  <a:lnTo>
                    <a:pt x="6061" y="121196"/>
                  </a:lnTo>
                  <a:lnTo>
                    <a:pt x="9345" y="173691"/>
                  </a:lnTo>
                  <a:lnTo>
                    <a:pt x="16037" y="232008"/>
                  </a:lnTo>
                  <a:lnTo>
                    <a:pt x="22011" y="295350"/>
                  </a:lnTo>
                  <a:lnTo>
                    <a:pt x="30122" y="3263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3832373" y="4382289"/>
              <a:ext cx="168457" cy="18623"/>
            </a:xfrm>
            <a:custGeom>
              <a:avLst/>
              <a:gdLst/>
              <a:ahLst/>
              <a:cxnLst/>
              <a:rect l="0" t="0" r="0" b="0"/>
              <a:pathLst>
                <a:path w="168457" h="18623">
                  <a:moveTo>
                    <a:pt x="168456" y="18622"/>
                  </a:moveTo>
                  <a:lnTo>
                    <a:pt x="113411" y="1834"/>
                  </a:lnTo>
                  <a:lnTo>
                    <a:pt x="76627" y="0"/>
                  </a:lnTo>
                  <a:lnTo>
                    <a:pt x="32163" y="6148"/>
                  </a:lnTo>
                  <a:lnTo>
                    <a:pt x="0" y="809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4028381" y="4372555"/>
              <a:ext cx="214604" cy="249456"/>
            </a:xfrm>
            <a:custGeom>
              <a:avLst/>
              <a:gdLst/>
              <a:ahLst/>
              <a:cxnLst/>
              <a:rect l="0" t="0" r="0" b="0"/>
              <a:pathLst>
                <a:path w="214604" h="249456">
                  <a:moveTo>
                    <a:pt x="46147" y="102056"/>
                  </a:moveTo>
                  <a:lnTo>
                    <a:pt x="83625" y="93723"/>
                  </a:lnTo>
                  <a:lnTo>
                    <a:pt x="107258" y="90164"/>
                  </a:lnTo>
                  <a:lnTo>
                    <a:pt x="129459" y="80783"/>
                  </a:lnTo>
                  <a:lnTo>
                    <a:pt x="144786" y="65695"/>
                  </a:lnTo>
                  <a:lnTo>
                    <a:pt x="150511" y="56758"/>
                  </a:lnTo>
                  <a:lnTo>
                    <a:pt x="153752" y="37470"/>
                  </a:lnTo>
                  <a:lnTo>
                    <a:pt x="152979" y="27413"/>
                  </a:lnTo>
                  <a:lnTo>
                    <a:pt x="148954" y="19539"/>
                  </a:lnTo>
                  <a:lnTo>
                    <a:pt x="135123" y="7670"/>
                  </a:lnTo>
                  <a:lnTo>
                    <a:pt x="102016" y="0"/>
                  </a:lnTo>
                  <a:lnTo>
                    <a:pt x="79167" y="4446"/>
                  </a:lnTo>
                  <a:lnTo>
                    <a:pt x="49692" y="20102"/>
                  </a:lnTo>
                  <a:lnTo>
                    <a:pt x="18771" y="46353"/>
                  </a:lnTo>
                  <a:lnTo>
                    <a:pt x="10583" y="66381"/>
                  </a:lnTo>
                  <a:lnTo>
                    <a:pt x="0" y="122574"/>
                  </a:lnTo>
                  <a:lnTo>
                    <a:pt x="11547" y="154539"/>
                  </a:lnTo>
                  <a:lnTo>
                    <a:pt x="23360" y="175685"/>
                  </a:lnTo>
                  <a:lnTo>
                    <a:pt x="39529" y="190542"/>
                  </a:lnTo>
                  <a:lnTo>
                    <a:pt x="102252" y="225652"/>
                  </a:lnTo>
                  <a:lnTo>
                    <a:pt x="155626" y="241893"/>
                  </a:lnTo>
                  <a:lnTo>
                    <a:pt x="214603" y="2494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4569367" y="4285098"/>
              <a:ext cx="157929" cy="310671"/>
            </a:xfrm>
            <a:custGeom>
              <a:avLst/>
              <a:gdLst/>
              <a:ahLst/>
              <a:cxnLst/>
              <a:rect l="0" t="0" r="0" b="0"/>
              <a:pathLst>
                <a:path w="157929" h="310671">
                  <a:moveTo>
                    <a:pt x="0" y="63171"/>
                  </a:moveTo>
                  <a:lnTo>
                    <a:pt x="3120" y="105863"/>
                  </a:lnTo>
                  <a:lnTo>
                    <a:pt x="21331" y="168507"/>
                  </a:lnTo>
                  <a:lnTo>
                    <a:pt x="45876" y="222275"/>
                  </a:lnTo>
                  <a:lnTo>
                    <a:pt x="66252" y="282807"/>
                  </a:lnTo>
                  <a:lnTo>
                    <a:pt x="82671" y="309833"/>
                  </a:lnTo>
                  <a:lnTo>
                    <a:pt x="86700" y="310670"/>
                  </a:lnTo>
                  <a:lnTo>
                    <a:pt x="89385" y="306549"/>
                  </a:lnTo>
                  <a:lnTo>
                    <a:pt x="102455" y="252411"/>
                  </a:lnTo>
                  <a:lnTo>
                    <a:pt x="111336" y="204900"/>
                  </a:lnTo>
                  <a:lnTo>
                    <a:pt x="118049" y="142683"/>
                  </a:lnTo>
                  <a:lnTo>
                    <a:pt x="133656" y="84994"/>
                  </a:lnTo>
                  <a:lnTo>
                    <a:pt x="153274" y="23464"/>
                  </a:lnTo>
                  <a:lnTo>
                    <a:pt x="15792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4760117" y="4326111"/>
              <a:ext cx="251448" cy="267331"/>
            </a:xfrm>
            <a:custGeom>
              <a:avLst/>
              <a:gdLst/>
              <a:ahLst/>
              <a:cxnLst/>
              <a:rect l="0" t="0" r="0" b="0"/>
              <a:pathLst>
                <a:path w="251448" h="267331">
                  <a:moveTo>
                    <a:pt x="177748" y="64272"/>
                  </a:moveTo>
                  <a:lnTo>
                    <a:pt x="157504" y="20310"/>
                  </a:lnTo>
                  <a:lnTo>
                    <a:pt x="141845" y="6519"/>
                  </a:lnTo>
                  <a:lnTo>
                    <a:pt x="132755" y="1203"/>
                  </a:lnTo>
                  <a:lnTo>
                    <a:pt x="123186" y="0"/>
                  </a:lnTo>
                  <a:lnTo>
                    <a:pt x="103195" y="4901"/>
                  </a:lnTo>
                  <a:lnTo>
                    <a:pt x="70171" y="27112"/>
                  </a:lnTo>
                  <a:lnTo>
                    <a:pt x="48257" y="49492"/>
                  </a:lnTo>
                  <a:lnTo>
                    <a:pt x="12849" y="105595"/>
                  </a:lnTo>
                  <a:lnTo>
                    <a:pt x="2937" y="143327"/>
                  </a:lnTo>
                  <a:lnTo>
                    <a:pt x="0" y="184142"/>
                  </a:lnTo>
                  <a:lnTo>
                    <a:pt x="5552" y="208795"/>
                  </a:lnTo>
                  <a:lnTo>
                    <a:pt x="21831" y="239285"/>
                  </a:lnTo>
                  <a:lnTo>
                    <a:pt x="35922" y="254359"/>
                  </a:lnTo>
                  <a:lnTo>
                    <a:pt x="53882" y="264959"/>
                  </a:lnTo>
                  <a:lnTo>
                    <a:pt x="73563" y="267330"/>
                  </a:lnTo>
                  <a:lnTo>
                    <a:pt x="92839" y="263315"/>
                  </a:lnTo>
                  <a:lnTo>
                    <a:pt x="109205" y="253731"/>
                  </a:lnTo>
                  <a:lnTo>
                    <a:pt x="131572" y="229593"/>
                  </a:lnTo>
                  <a:lnTo>
                    <a:pt x="159535" y="169282"/>
                  </a:lnTo>
                  <a:lnTo>
                    <a:pt x="181199" y="106362"/>
                  </a:lnTo>
                  <a:lnTo>
                    <a:pt x="183558" y="105200"/>
                  </a:lnTo>
                  <a:lnTo>
                    <a:pt x="196267" y="159541"/>
                  </a:lnTo>
                  <a:lnTo>
                    <a:pt x="207281" y="189596"/>
                  </a:lnTo>
                  <a:lnTo>
                    <a:pt x="251447" y="2432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5074735" y="4021886"/>
              <a:ext cx="19595" cy="515897"/>
            </a:xfrm>
            <a:custGeom>
              <a:avLst/>
              <a:gdLst/>
              <a:ahLst/>
              <a:cxnLst/>
              <a:rect l="0" t="0" r="0" b="0"/>
              <a:pathLst>
                <a:path w="19595" h="515897">
                  <a:moveTo>
                    <a:pt x="10529" y="0"/>
                  </a:moveTo>
                  <a:lnTo>
                    <a:pt x="10529" y="48930"/>
                  </a:lnTo>
                  <a:lnTo>
                    <a:pt x="16118" y="108061"/>
                  </a:lnTo>
                  <a:lnTo>
                    <a:pt x="19594" y="161869"/>
                  </a:lnTo>
                  <a:lnTo>
                    <a:pt x="15035" y="222266"/>
                  </a:lnTo>
                  <a:lnTo>
                    <a:pt x="11864" y="279026"/>
                  </a:lnTo>
                  <a:lnTo>
                    <a:pt x="10925" y="338478"/>
                  </a:lnTo>
                  <a:lnTo>
                    <a:pt x="5057" y="394957"/>
                  </a:lnTo>
                  <a:lnTo>
                    <a:pt x="999" y="458039"/>
                  </a:lnTo>
                  <a:lnTo>
                    <a:pt x="0" y="51589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5166473" y="4274570"/>
              <a:ext cx="192533" cy="284091"/>
            </a:xfrm>
            <a:custGeom>
              <a:avLst/>
              <a:gdLst/>
              <a:ahLst/>
              <a:cxnLst/>
              <a:rect l="0" t="0" r="0" b="0"/>
              <a:pathLst>
                <a:path w="192533" h="284091">
                  <a:moveTo>
                    <a:pt x="13548" y="31585"/>
                  </a:moveTo>
                  <a:lnTo>
                    <a:pt x="2369" y="48353"/>
                  </a:lnTo>
                  <a:lnTo>
                    <a:pt x="0" y="65944"/>
                  </a:lnTo>
                  <a:lnTo>
                    <a:pt x="2621" y="125753"/>
                  </a:lnTo>
                  <a:lnTo>
                    <a:pt x="4071" y="173870"/>
                  </a:lnTo>
                  <a:lnTo>
                    <a:pt x="14449" y="236293"/>
                  </a:lnTo>
                  <a:lnTo>
                    <a:pt x="22137" y="259437"/>
                  </a:lnTo>
                  <a:lnTo>
                    <a:pt x="33353" y="277522"/>
                  </a:lnTo>
                  <a:lnTo>
                    <a:pt x="40789" y="282111"/>
                  </a:lnTo>
                  <a:lnTo>
                    <a:pt x="58410" y="284090"/>
                  </a:lnTo>
                  <a:lnTo>
                    <a:pt x="88062" y="273038"/>
                  </a:lnTo>
                  <a:lnTo>
                    <a:pt x="119074" y="249356"/>
                  </a:lnTo>
                  <a:lnTo>
                    <a:pt x="160054" y="188150"/>
                  </a:lnTo>
                  <a:lnTo>
                    <a:pt x="183257" y="133091"/>
                  </a:lnTo>
                  <a:lnTo>
                    <a:pt x="190700" y="77155"/>
                  </a:lnTo>
                  <a:lnTo>
                    <a:pt x="192170" y="27285"/>
                  </a:lnTo>
                  <a:lnTo>
                    <a:pt x="19253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5438784" y="4258276"/>
              <a:ext cx="164630" cy="279507"/>
            </a:xfrm>
            <a:custGeom>
              <a:avLst/>
              <a:gdLst/>
              <a:ahLst/>
              <a:cxnLst/>
              <a:rect l="0" t="0" r="0" b="0"/>
              <a:pathLst>
                <a:path w="164630" h="279507">
                  <a:moveTo>
                    <a:pt x="14977" y="111050"/>
                  </a:moveTo>
                  <a:lnTo>
                    <a:pt x="57669" y="107931"/>
                  </a:lnTo>
                  <a:lnTo>
                    <a:pt x="117046" y="93092"/>
                  </a:lnTo>
                  <a:lnTo>
                    <a:pt x="139890" y="86301"/>
                  </a:lnTo>
                  <a:lnTo>
                    <a:pt x="148555" y="80513"/>
                  </a:lnTo>
                  <a:lnTo>
                    <a:pt x="161303" y="64723"/>
                  </a:lnTo>
                  <a:lnTo>
                    <a:pt x="164629" y="42887"/>
                  </a:lnTo>
                  <a:lnTo>
                    <a:pt x="163878" y="30513"/>
                  </a:lnTo>
                  <a:lnTo>
                    <a:pt x="159868" y="21094"/>
                  </a:lnTo>
                  <a:lnTo>
                    <a:pt x="146054" y="7509"/>
                  </a:lnTo>
                  <a:lnTo>
                    <a:pt x="121977" y="691"/>
                  </a:lnTo>
                  <a:lnTo>
                    <a:pt x="95288" y="0"/>
                  </a:lnTo>
                  <a:lnTo>
                    <a:pt x="45816" y="19275"/>
                  </a:lnTo>
                  <a:lnTo>
                    <a:pt x="31413" y="32827"/>
                  </a:lnTo>
                  <a:lnTo>
                    <a:pt x="4967" y="90520"/>
                  </a:lnTo>
                  <a:lnTo>
                    <a:pt x="0" y="111284"/>
                  </a:lnTo>
                  <a:lnTo>
                    <a:pt x="6343" y="153210"/>
                  </a:lnTo>
                  <a:lnTo>
                    <a:pt x="18861" y="195287"/>
                  </a:lnTo>
                  <a:lnTo>
                    <a:pt x="31911" y="213220"/>
                  </a:lnTo>
                  <a:lnTo>
                    <a:pt x="90856" y="270026"/>
                  </a:lnTo>
                  <a:lnTo>
                    <a:pt x="109734" y="27950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5843397" y="3748145"/>
              <a:ext cx="284189" cy="905452"/>
            </a:xfrm>
            <a:custGeom>
              <a:avLst/>
              <a:gdLst/>
              <a:ahLst/>
              <a:cxnLst/>
              <a:rect l="0" t="0" r="0" b="0"/>
              <a:pathLst>
                <a:path w="284189" h="905452">
                  <a:moveTo>
                    <a:pt x="210488" y="0"/>
                  </a:moveTo>
                  <a:lnTo>
                    <a:pt x="157783" y="37086"/>
                  </a:lnTo>
                  <a:lnTo>
                    <a:pt x="105405" y="97274"/>
                  </a:lnTo>
                  <a:lnTo>
                    <a:pt x="70135" y="154966"/>
                  </a:lnTo>
                  <a:lnTo>
                    <a:pt x="40606" y="210180"/>
                  </a:lnTo>
                  <a:lnTo>
                    <a:pt x="21250" y="271494"/>
                  </a:lnTo>
                  <a:lnTo>
                    <a:pt x="6992" y="321000"/>
                  </a:lnTo>
                  <a:lnTo>
                    <a:pt x="1316" y="384245"/>
                  </a:lnTo>
                  <a:lnTo>
                    <a:pt x="332" y="434514"/>
                  </a:lnTo>
                  <a:lnTo>
                    <a:pt x="0" y="494015"/>
                  </a:lnTo>
                  <a:lnTo>
                    <a:pt x="5524" y="545239"/>
                  </a:lnTo>
                  <a:lnTo>
                    <a:pt x="21252" y="608162"/>
                  </a:lnTo>
                  <a:lnTo>
                    <a:pt x="45795" y="662967"/>
                  </a:lnTo>
                  <a:lnTo>
                    <a:pt x="65566" y="702225"/>
                  </a:lnTo>
                  <a:lnTo>
                    <a:pt x="117957" y="759945"/>
                  </a:lnTo>
                  <a:lnTo>
                    <a:pt x="180009" y="813904"/>
                  </a:lnTo>
                  <a:lnTo>
                    <a:pt x="241215" y="863319"/>
                  </a:lnTo>
                  <a:lnTo>
                    <a:pt x="284188" y="90545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6074943" y="3863958"/>
              <a:ext cx="42115" cy="568540"/>
            </a:xfrm>
            <a:custGeom>
              <a:avLst/>
              <a:gdLst/>
              <a:ahLst/>
              <a:cxnLst/>
              <a:rect l="0" t="0" r="0" b="0"/>
              <a:pathLst>
                <a:path w="42115" h="568540">
                  <a:moveTo>
                    <a:pt x="42114" y="0"/>
                  </a:moveTo>
                  <a:lnTo>
                    <a:pt x="33781" y="48931"/>
                  </a:lnTo>
                  <a:lnTo>
                    <a:pt x="32019" y="108061"/>
                  </a:lnTo>
                  <a:lnTo>
                    <a:pt x="31714" y="156280"/>
                  </a:lnTo>
                  <a:lnTo>
                    <a:pt x="30441" y="215401"/>
                  </a:lnTo>
                  <a:lnTo>
                    <a:pt x="23257" y="268326"/>
                  </a:lnTo>
                  <a:lnTo>
                    <a:pt x="21492" y="328824"/>
                  </a:lnTo>
                  <a:lnTo>
                    <a:pt x="13907" y="385834"/>
                  </a:lnTo>
                  <a:lnTo>
                    <a:pt x="11196" y="445275"/>
                  </a:lnTo>
                  <a:lnTo>
                    <a:pt x="5071" y="507406"/>
                  </a:lnTo>
                  <a:lnTo>
                    <a:pt x="0" y="56853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6306570" y="3758673"/>
              <a:ext cx="42115" cy="663297"/>
            </a:xfrm>
            <a:custGeom>
              <a:avLst/>
              <a:gdLst/>
              <a:ahLst/>
              <a:cxnLst/>
              <a:rect l="0" t="0" r="0" b="0"/>
              <a:pathLst>
                <a:path w="42115" h="663297">
                  <a:moveTo>
                    <a:pt x="42114" y="0"/>
                  </a:moveTo>
                  <a:lnTo>
                    <a:pt x="33780" y="37478"/>
                  </a:lnTo>
                  <a:lnTo>
                    <a:pt x="32019" y="94491"/>
                  </a:lnTo>
                  <a:lnTo>
                    <a:pt x="31714" y="144851"/>
                  </a:lnTo>
                  <a:lnTo>
                    <a:pt x="31611" y="205864"/>
                  </a:lnTo>
                  <a:lnTo>
                    <a:pt x="28471" y="262976"/>
                  </a:lnTo>
                  <a:lnTo>
                    <a:pt x="22521" y="319318"/>
                  </a:lnTo>
                  <a:lnTo>
                    <a:pt x="21346" y="382743"/>
                  </a:lnTo>
                  <a:lnTo>
                    <a:pt x="17994" y="444665"/>
                  </a:lnTo>
                  <a:lnTo>
                    <a:pt x="12003" y="507285"/>
                  </a:lnTo>
                  <a:lnTo>
                    <a:pt x="2389" y="570525"/>
                  </a:lnTo>
                  <a:lnTo>
                    <a:pt x="471" y="625083"/>
                  </a:lnTo>
                  <a:lnTo>
                    <a:pt x="0" y="66329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6453969" y="3621803"/>
              <a:ext cx="282379" cy="800167"/>
            </a:xfrm>
            <a:custGeom>
              <a:avLst/>
              <a:gdLst/>
              <a:ahLst/>
              <a:cxnLst/>
              <a:rect l="0" t="0" r="0" b="0"/>
              <a:pathLst>
                <a:path w="282379" h="800167">
                  <a:moveTo>
                    <a:pt x="0" y="0"/>
                  </a:moveTo>
                  <a:lnTo>
                    <a:pt x="29308" y="38373"/>
                  </a:lnTo>
                  <a:lnTo>
                    <a:pt x="88003" y="88894"/>
                  </a:lnTo>
                  <a:lnTo>
                    <a:pt x="146560" y="146639"/>
                  </a:lnTo>
                  <a:lnTo>
                    <a:pt x="201045" y="209458"/>
                  </a:lnTo>
                  <a:lnTo>
                    <a:pt x="241637" y="271977"/>
                  </a:lnTo>
                  <a:lnTo>
                    <a:pt x="260077" y="332317"/>
                  </a:lnTo>
                  <a:lnTo>
                    <a:pt x="276061" y="383254"/>
                  </a:lnTo>
                  <a:lnTo>
                    <a:pt x="281837" y="435391"/>
                  </a:lnTo>
                  <a:lnTo>
                    <a:pt x="282378" y="487883"/>
                  </a:lnTo>
                  <a:lnTo>
                    <a:pt x="275651" y="541651"/>
                  </a:lnTo>
                  <a:lnTo>
                    <a:pt x="266248" y="598007"/>
                  </a:lnTo>
                  <a:lnTo>
                    <a:pt x="249470" y="656507"/>
                  </a:lnTo>
                  <a:lnTo>
                    <a:pt x="229562" y="712517"/>
                  </a:lnTo>
                  <a:lnTo>
                    <a:pt x="201063" y="769508"/>
                  </a:lnTo>
                  <a:lnTo>
                    <a:pt x="189513" y="80016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2" name="Group 121"/>
          <p:cNvGrpSpPr/>
          <p:nvPr/>
        </p:nvGrpSpPr>
        <p:grpSpPr>
          <a:xfrm>
            <a:off x="6936482" y="3811316"/>
            <a:ext cx="2486524" cy="606556"/>
            <a:chOff x="6936482" y="3811316"/>
            <a:chExt cx="2486524" cy="606556"/>
          </a:xfrm>
        </p:grpSpPr>
        <p:sp>
          <p:nvSpPr>
            <p:cNvPr id="111" name="Freeform 110"/>
            <p:cNvSpPr/>
            <p:nvPr/>
          </p:nvSpPr>
          <p:spPr>
            <a:xfrm>
              <a:off x="6936482" y="4074528"/>
              <a:ext cx="272830" cy="343344"/>
            </a:xfrm>
            <a:custGeom>
              <a:avLst/>
              <a:gdLst/>
              <a:ahLst/>
              <a:cxnLst/>
              <a:rect l="0" t="0" r="0" b="0"/>
              <a:pathLst>
                <a:path w="272830" h="343344">
                  <a:moveTo>
                    <a:pt x="159725" y="42114"/>
                  </a:moveTo>
                  <a:lnTo>
                    <a:pt x="115762" y="62357"/>
                  </a:lnTo>
                  <a:lnTo>
                    <a:pt x="76302" y="89440"/>
                  </a:lnTo>
                  <a:lnTo>
                    <a:pt x="37461" y="137557"/>
                  </a:lnTo>
                  <a:lnTo>
                    <a:pt x="10206" y="192723"/>
                  </a:lnTo>
                  <a:lnTo>
                    <a:pt x="3894" y="205691"/>
                  </a:lnTo>
                  <a:lnTo>
                    <a:pt x="0" y="232578"/>
                  </a:lnTo>
                  <a:lnTo>
                    <a:pt x="7032" y="282378"/>
                  </a:lnTo>
                  <a:lnTo>
                    <a:pt x="21935" y="309705"/>
                  </a:lnTo>
                  <a:lnTo>
                    <a:pt x="46759" y="332620"/>
                  </a:lnTo>
                  <a:lnTo>
                    <a:pt x="69353" y="340854"/>
                  </a:lnTo>
                  <a:lnTo>
                    <a:pt x="93823" y="343343"/>
                  </a:lnTo>
                  <a:lnTo>
                    <a:pt x="128500" y="336998"/>
                  </a:lnTo>
                  <a:lnTo>
                    <a:pt x="175308" y="314486"/>
                  </a:lnTo>
                  <a:lnTo>
                    <a:pt x="230748" y="270501"/>
                  </a:lnTo>
                  <a:lnTo>
                    <a:pt x="250569" y="241196"/>
                  </a:lnTo>
                  <a:lnTo>
                    <a:pt x="267747" y="194263"/>
                  </a:lnTo>
                  <a:lnTo>
                    <a:pt x="272829" y="132696"/>
                  </a:lnTo>
                  <a:lnTo>
                    <a:pt x="263782" y="77381"/>
                  </a:lnTo>
                  <a:lnTo>
                    <a:pt x="256275" y="55448"/>
                  </a:lnTo>
                  <a:lnTo>
                    <a:pt x="225718" y="14870"/>
                  </a:lnTo>
                  <a:lnTo>
                    <a:pt x="205823" y="6609"/>
                  </a:lnTo>
                  <a:lnTo>
                    <a:pt x="17025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7319412" y="3874487"/>
              <a:ext cx="113708" cy="431669"/>
            </a:xfrm>
            <a:custGeom>
              <a:avLst/>
              <a:gdLst/>
              <a:ahLst/>
              <a:cxnLst/>
              <a:rect l="0" t="0" r="0" b="0"/>
              <a:pathLst>
                <a:path w="113708" h="431669">
                  <a:moveTo>
                    <a:pt x="92650" y="431668"/>
                  </a:moveTo>
                  <a:lnTo>
                    <a:pt x="74691" y="377793"/>
                  </a:lnTo>
                  <a:lnTo>
                    <a:pt x="55179" y="314577"/>
                  </a:lnTo>
                  <a:lnTo>
                    <a:pt x="45214" y="262267"/>
                  </a:lnTo>
                  <a:lnTo>
                    <a:pt x="23146" y="201303"/>
                  </a:lnTo>
                  <a:lnTo>
                    <a:pt x="8557" y="151937"/>
                  </a:lnTo>
                  <a:lnTo>
                    <a:pt x="0" y="92143"/>
                  </a:lnTo>
                  <a:lnTo>
                    <a:pt x="4106" y="54987"/>
                  </a:lnTo>
                  <a:lnTo>
                    <a:pt x="12743" y="35747"/>
                  </a:lnTo>
                  <a:lnTo>
                    <a:pt x="18322" y="27341"/>
                  </a:lnTo>
                  <a:lnTo>
                    <a:pt x="33878" y="14881"/>
                  </a:lnTo>
                  <a:lnTo>
                    <a:pt x="53661" y="6614"/>
                  </a:lnTo>
                  <a:lnTo>
                    <a:pt x="11370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7243606" y="4057934"/>
              <a:ext cx="263214" cy="48181"/>
            </a:xfrm>
            <a:custGeom>
              <a:avLst/>
              <a:gdLst/>
              <a:ahLst/>
              <a:cxnLst/>
              <a:rect l="0" t="0" r="0" b="0"/>
              <a:pathLst>
                <a:path w="263214" h="48181">
                  <a:moveTo>
                    <a:pt x="263213" y="6066"/>
                  </a:moveTo>
                  <a:lnTo>
                    <a:pt x="230761" y="0"/>
                  </a:lnTo>
                  <a:lnTo>
                    <a:pt x="173281" y="5036"/>
                  </a:lnTo>
                  <a:lnTo>
                    <a:pt x="118890" y="21503"/>
                  </a:lnTo>
                  <a:lnTo>
                    <a:pt x="63085" y="37234"/>
                  </a:lnTo>
                  <a:lnTo>
                    <a:pt x="0" y="4818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8012186" y="3853430"/>
              <a:ext cx="52644" cy="463255"/>
            </a:xfrm>
            <a:custGeom>
              <a:avLst/>
              <a:gdLst/>
              <a:ahLst/>
              <a:cxnLst/>
              <a:rect l="0" t="0" r="0" b="0"/>
              <a:pathLst>
                <a:path w="52644" h="463255">
                  <a:moveTo>
                    <a:pt x="52643" y="0"/>
                  </a:moveTo>
                  <a:lnTo>
                    <a:pt x="37989" y="55141"/>
                  </a:lnTo>
                  <a:lnTo>
                    <a:pt x="27894" y="103555"/>
                  </a:lnTo>
                  <a:lnTo>
                    <a:pt x="23084" y="160534"/>
                  </a:lnTo>
                  <a:lnTo>
                    <a:pt x="21958" y="204319"/>
                  </a:lnTo>
                  <a:lnTo>
                    <a:pt x="21458" y="249906"/>
                  </a:lnTo>
                  <a:lnTo>
                    <a:pt x="21176" y="312692"/>
                  </a:lnTo>
                  <a:lnTo>
                    <a:pt x="17962" y="373895"/>
                  </a:lnTo>
                  <a:lnTo>
                    <a:pt x="6408" y="431305"/>
                  </a:lnTo>
                  <a:lnTo>
                    <a:pt x="0" y="4632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8012186" y="431668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7822673" y="3969243"/>
              <a:ext cx="273743" cy="183008"/>
            </a:xfrm>
            <a:custGeom>
              <a:avLst/>
              <a:gdLst/>
              <a:ahLst/>
              <a:cxnLst/>
              <a:rect l="0" t="0" r="0" b="0"/>
              <a:pathLst>
                <a:path w="273743" h="183008">
                  <a:moveTo>
                    <a:pt x="273742" y="73700"/>
                  </a:moveTo>
                  <a:lnTo>
                    <a:pt x="212869" y="108028"/>
                  </a:lnTo>
                  <a:lnTo>
                    <a:pt x="157205" y="147640"/>
                  </a:lnTo>
                  <a:lnTo>
                    <a:pt x="105190" y="174121"/>
                  </a:lnTo>
                  <a:lnTo>
                    <a:pt x="84186" y="181892"/>
                  </a:lnTo>
                  <a:lnTo>
                    <a:pt x="63153" y="183007"/>
                  </a:lnTo>
                  <a:lnTo>
                    <a:pt x="52630" y="181666"/>
                  </a:lnTo>
                  <a:lnTo>
                    <a:pt x="44446" y="177263"/>
                  </a:lnTo>
                  <a:lnTo>
                    <a:pt x="32232" y="163011"/>
                  </a:lnTo>
                  <a:lnTo>
                    <a:pt x="18780" y="129668"/>
                  </a:lnTo>
                  <a:lnTo>
                    <a:pt x="10989" y="76480"/>
                  </a:lnTo>
                  <a:lnTo>
                    <a:pt x="2517" y="2715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8475440" y="4042943"/>
              <a:ext cx="21058" cy="210571"/>
            </a:xfrm>
            <a:custGeom>
              <a:avLst/>
              <a:gdLst/>
              <a:ahLst/>
              <a:cxnLst/>
              <a:rect l="0" t="0" r="0" b="0"/>
              <a:pathLst>
                <a:path w="21058" h="210571">
                  <a:moveTo>
                    <a:pt x="21057" y="0"/>
                  </a:moveTo>
                  <a:lnTo>
                    <a:pt x="12724" y="37478"/>
                  </a:lnTo>
                  <a:lnTo>
                    <a:pt x="10962" y="88901"/>
                  </a:lnTo>
                  <a:lnTo>
                    <a:pt x="3378" y="151355"/>
                  </a:lnTo>
                  <a:lnTo>
                    <a:pt x="0" y="2105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8485969" y="3885015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8577437" y="3948186"/>
              <a:ext cx="189444" cy="315856"/>
            </a:xfrm>
            <a:custGeom>
              <a:avLst/>
              <a:gdLst/>
              <a:ahLst/>
              <a:cxnLst/>
              <a:rect l="0" t="0" r="0" b="0"/>
              <a:pathLst>
                <a:path w="189444" h="315856">
                  <a:moveTo>
                    <a:pt x="119101" y="0"/>
                  </a:moveTo>
                  <a:lnTo>
                    <a:pt x="56843" y="19128"/>
                  </a:lnTo>
                  <a:lnTo>
                    <a:pt x="32674" y="37773"/>
                  </a:lnTo>
                  <a:lnTo>
                    <a:pt x="11865" y="65005"/>
                  </a:lnTo>
                  <a:lnTo>
                    <a:pt x="2031" y="85043"/>
                  </a:lnTo>
                  <a:lnTo>
                    <a:pt x="0" y="105647"/>
                  </a:lnTo>
                  <a:lnTo>
                    <a:pt x="1096" y="116055"/>
                  </a:lnTo>
                  <a:lnTo>
                    <a:pt x="5336" y="124163"/>
                  </a:lnTo>
                  <a:lnTo>
                    <a:pt x="19407" y="136292"/>
                  </a:lnTo>
                  <a:lnTo>
                    <a:pt x="40478" y="142463"/>
                  </a:lnTo>
                  <a:lnTo>
                    <a:pt x="92133" y="146424"/>
                  </a:lnTo>
                  <a:lnTo>
                    <a:pt x="149909" y="158724"/>
                  </a:lnTo>
                  <a:lnTo>
                    <a:pt x="160697" y="161968"/>
                  </a:lnTo>
                  <a:lnTo>
                    <a:pt x="169059" y="167640"/>
                  </a:lnTo>
                  <a:lnTo>
                    <a:pt x="181469" y="183301"/>
                  </a:lnTo>
                  <a:lnTo>
                    <a:pt x="189443" y="217438"/>
                  </a:lnTo>
                  <a:lnTo>
                    <a:pt x="186217" y="251600"/>
                  </a:lnTo>
                  <a:lnTo>
                    <a:pt x="181393" y="260150"/>
                  </a:lnTo>
                  <a:lnTo>
                    <a:pt x="138656" y="292041"/>
                  </a:lnTo>
                  <a:lnTo>
                    <a:pt x="85224" y="311910"/>
                  </a:lnTo>
                  <a:lnTo>
                    <a:pt x="66459" y="3158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9328682" y="3811316"/>
              <a:ext cx="10096" cy="431669"/>
            </a:xfrm>
            <a:custGeom>
              <a:avLst/>
              <a:gdLst/>
              <a:ahLst/>
              <a:cxnLst/>
              <a:rect l="0" t="0" r="0" b="0"/>
              <a:pathLst>
                <a:path w="10096" h="431669">
                  <a:moveTo>
                    <a:pt x="10095" y="0"/>
                  </a:moveTo>
                  <a:lnTo>
                    <a:pt x="1762" y="37478"/>
                  </a:lnTo>
                  <a:lnTo>
                    <a:pt x="0" y="94490"/>
                  </a:lnTo>
                  <a:lnTo>
                    <a:pt x="6888" y="148776"/>
                  </a:lnTo>
                  <a:lnTo>
                    <a:pt x="9144" y="201229"/>
                  </a:lnTo>
                  <a:lnTo>
                    <a:pt x="9813" y="249786"/>
                  </a:lnTo>
                  <a:lnTo>
                    <a:pt x="10012" y="307588"/>
                  </a:lnTo>
                  <a:lnTo>
                    <a:pt x="10070" y="366828"/>
                  </a:lnTo>
                  <a:lnTo>
                    <a:pt x="10090" y="417474"/>
                  </a:lnTo>
                  <a:lnTo>
                    <a:pt x="10095" y="4316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9138735" y="3842901"/>
              <a:ext cx="284271" cy="224474"/>
            </a:xfrm>
            <a:custGeom>
              <a:avLst/>
              <a:gdLst/>
              <a:ahLst/>
              <a:cxnLst/>
              <a:rect l="0" t="0" r="0" b="0"/>
              <a:pathLst>
                <a:path w="284271" h="224474">
                  <a:moveTo>
                    <a:pt x="284270" y="126342"/>
                  </a:moveTo>
                  <a:lnTo>
                    <a:pt x="222178" y="131931"/>
                  </a:lnTo>
                  <a:lnTo>
                    <a:pt x="168599" y="159126"/>
                  </a:lnTo>
                  <a:lnTo>
                    <a:pt x="108418" y="200147"/>
                  </a:lnTo>
                  <a:lnTo>
                    <a:pt x="82037" y="218010"/>
                  </a:lnTo>
                  <a:lnTo>
                    <a:pt x="72239" y="222549"/>
                  </a:lnTo>
                  <a:lnTo>
                    <a:pt x="51993" y="224473"/>
                  </a:lnTo>
                  <a:lnTo>
                    <a:pt x="41682" y="223348"/>
                  </a:lnTo>
                  <a:lnTo>
                    <a:pt x="33637" y="219089"/>
                  </a:lnTo>
                  <a:lnTo>
                    <a:pt x="21579" y="204998"/>
                  </a:lnTo>
                  <a:lnTo>
                    <a:pt x="8214" y="177333"/>
                  </a:lnTo>
                  <a:lnTo>
                    <a:pt x="1623" y="119733"/>
                  </a:lnTo>
                  <a:lnTo>
                    <a:pt x="481" y="70442"/>
                  </a:lnTo>
                  <a:lnTo>
                    <a:pt x="96" y="2063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9" name="Group 128"/>
          <p:cNvGrpSpPr/>
          <p:nvPr/>
        </p:nvGrpSpPr>
        <p:grpSpPr>
          <a:xfrm>
            <a:off x="1189720" y="4937865"/>
            <a:ext cx="1484519" cy="989680"/>
            <a:chOff x="1189720" y="4937865"/>
            <a:chExt cx="1484519" cy="989680"/>
          </a:xfrm>
        </p:grpSpPr>
        <p:sp>
          <p:nvSpPr>
            <p:cNvPr id="123" name="Freeform 122"/>
            <p:cNvSpPr/>
            <p:nvPr/>
          </p:nvSpPr>
          <p:spPr>
            <a:xfrm>
              <a:off x="1189720" y="4990507"/>
              <a:ext cx="105286" cy="905452"/>
            </a:xfrm>
            <a:custGeom>
              <a:avLst/>
              <a:gdLst/>
              <a:ahLst/>
              <a:cxnLst/>
              <a:rect l="0" t="0" r="0" b="0"/>
              <a:pathLst>
                <a:path w="105286" h="905452">
                  <a:moveTo>
                    <a:pt x="0" y="0"/>
                  </a:moveTo>
                  <a:lnTo>
                    <a:pt x="5589" y="58617"/>
                  </a:lnTo>
                  <a:lnTo>
                    <a:pt x="10722" y="112791"/>
                  </a:lnTo>
                  <a:lnTo>
                    <a:pt x="18669" y="171672"/>
                  </a:lnTo>
                  <a:lnTo>
                    <a:pt x="23469" y="222052"/>
                  </a:lnTo>
                  <a:lnTo>
                    <a:pt x="29180" y="274024"/>
                  </a:lnTo>
                  <a:lnTo>
                    <a:pt x="36699" y="332809"/>
                  </a:lnTo>
                  <a:lnTo>
                    <a:pt x="41044" y="395027"/>
                  </a:lnTo>
                  <a:lnTo>
                    <a:pt x="42967" y="446288"/>
                  </a:lnTo>
                  <a:lnTo>
                    <a:pt x="50425" y="498521"/>
                  </a:lnTo>
                  <a:lnTo>
                    <a:pt x="60044" y="551043"/>
                  </a:lnTo>
                  <a:lnTo>
                    <a:pt x="70303" y="602479"/>
                  </a:lnTo>
                  <a:lnTo>
                    <a:pt x="81131" y="662375"/>
                  </a:lnTo>
                  <a:lnTo>
                    <a:pt x="89205" y="724855"/>
                  </a:lnTo>
                  <a:lnTo>
                    <a:pt x="93111" y="776162"/>
                  </a:lnTo>
                  <a:lnTo>
                    <a:pt x="95601" y="836326"/>
                  </a:lnTo>
                  <a:lnTo>
                    <a:pt x="103025" y="880099"/>
                  </a:lnTo>
                  <a:lnTo>
                    <a:pt x="105285" y="90545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1400290" y="5348477"/>
              <a:ext cx="157928" cy="52643"/>
            </a:xfrm>
            <a:custGeom>
              <a:avLst/>
              <a:gdLst/>
              <a:ahLst/>
              <a:cxnLst/>
              <a:rect l="0" t="0" r="0" b="0"/>
              <a:pathLst>
                <a:path w="157928" h="52643">
                  <a:moveTo>
                    <a:pt x="157927" y="0"/>
                  </a:moveTo>
                  <a:lnTo>
                    <a:pt x="96817" y="17958"/>
                  </a:lnTo>
                  <a:lnTo>
                    <a:pt x="42385" y="35149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1631917" y="5129415"/>
              <a:ext cx="331302" cy="532210"/>
            </a:xfrm>
            <a:custGeom>
              <a:avLst/>
              <a:gdLst/>
              <a:ahLst/>
              <a:cxnLst/>
              <a:rect l="0" t="0" r="0" b="0"/>
              <a:pathLst>
                <a:path w="331302" h="532210">
                  <a:moveTo>
                    <a:pt x="0" y="29548"/>
                  </a:moveTo>
                  <a:lnTo>
                    <a:pt x="5589" y="12781"/>
                  </a:lnTo>
                  <a:lnTo>
                    <a:pt x="11915" y="7841"/>
                  </a:lnTo>
                  <a:lnTo>
                    <a:pt x="31421" y="2353"/>
                  </a:lnTo>
                  <a:lnTo>
                    <a:pt x="80902" y="0"/>
                  </a:lnTo>
                  <a:lnTo>
                    <a:pt x="103807" y="3937"/>
                  </a:lnTo>
                  <a:lnTo>
                    <a:pt x="122565" y="15826"/>
                  </a:lnTo>
                  <a:lnTo>
                    <a:pt x="173338" y="63973"/>
                  </a:lnTo>
                  <a:lnTo>
                    <a:pt x="182324" y="84622"/>
                  </a:lnTo>
                  <a:lnTo>
                    <a:pt x="186318" y="109398"/>
                  </a:lnTo>
                  <a:lnTo>
                    <a:pt x="181853" y="132887"/>
                  </a:lnTo>
                  <a:lnTo>
                    <a:pt x="166186" y="162723"/>
                  </a:lnTo>
                  <a:lnTo>
                    <a:pt x="152239" y="177644"/>
                  </a:lnTo>
                  <a:lnTo>
                    <a:pt x="131675" y="190282"/>
                  </a:lnTo>
                  <a:lnTo>
                    <a:pt x="133407" y="190516"/>
                  </a:lnTo>
                  <a:lnTo>
                    <a:pt x="138071" y="189503"/>
                  </a:lnTo>
                  <a:lnTo>
                    <a:pt x="180529" y="199195"/>
                  </a:lnTo>
                  <a:lnTo>
                    <a:pt x="221403" y="217867"/>
                  </a:lnTo>
                  <a:lnTo>
                    <a:pt x="269642" y="257869"/>
                  </a:lnTo>
                  <a:lnTo>
                    <a:pt x="297021" y="294188"/>
                  </a:lnTo>
                  <a:lnTo>
                    <a:pt x="318732" y="345591"/>
                  </a:lnTo>
                  <a:lnTo>
                    <a:pt x="328495" y="406404"/>
                  </a:lnTo>
                  <a:lnTo>
                    <a:pt x="331301" y="417656"/>
                  </a:lnTo>
                  <a:lnTo>
                    <a:pt x="330831" y="427497"/>
                  </a:lnTo>
                  <a:lnTo>
                    <a:pt x="318992" y="453696"/>
                  </a:lnTo>
                  <a:lnTo>
                    <a:pt x="287267" y="498138"/>
                  </a:lnTo>
                  <a:lnTo>
                    <a:pt x="260981" y="514790"/>
                  </a:lnTo>
                  <a:lnTo>
                    <a:pt x="218318" y="529727"/>
                  </a:lnTo>
                  <a:lnTo>
                    <a:pt x="174911" y="532209"/>
                  </a:lnTo>
                  <a:lnTo>
                    <a:pt x="126342" y="52438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1989886" y="4937865"/>
              <a:ext cx="189514" cy="989680"/>
            </a:xfrm>
            <a:custGeom>
              <a:avLst/>
              <a:gdLst/>
              <a:ahLst/>
              <a:cxnLst/>
              <a:rect l="0" t="0" r="0" b="0"/>
              <a:pathLst>
                <a:path w="189514" h="989680">
                  <a:moveTo>
                    <a:pt x="0" y="0"/>
                  </a:moveTo>
                  <a:lnTo>
                    <a:pt x="11178" y="11179"/>
                  </a:lnTo>
                  <a:lnTo>
                    <a:pt x="23719" y="40487"/>
                  </a:lnTo>
                  <a:lnTo>
                    <a:pt x="31201" y="93482"/>
                  </a:lnTo>
                  <a:lnTo>
                    <a:pt x="39530" y="142082"/>
                  </a:lnTo>
                  <a:lnTo>
                    <a:pt x="52825" y="204667"/>
                  </a:lnTo>
                  <a:lnTo>
                    <a:pt x="63225" y="249765"/>
                  </a:lnTo>
                  <a:lnTo>
                    <a:pt x="77219" y="311119"/>
                  </a:lnTo>
                  <a:lnTo>
                    <a:pt x="87740" y="357216"/>
                  </a:lnTo>
                  <a:lnTo>
                    <a:pt x="98266" y="413508"/>
                  </a:lnTo>
                  <a:lnTo>
                    <a:pt x="108794" y="469051"/>
                  </a:lnTo>
                  <a:lnTo>
                    <a:pt x="119323" y="528142"/>
                  </a:lnTo>
                  <a:lnTo>
                    <a:pt x="129851" y="584516"/>
                  </a:lnTo>
                  <a:lnTo>
                    <a:pt x="134790" y="638264"/>
                  </a:lnTo>
                  <a:lnTo>
                    <a:pt x="141843" y="691233"/>
                  </a:lnTo>
                  <a:lnTo>
                    <a:pt x="153537" y="753129"/>
                  </a:lnTo>
                  <a:lnTo>
                    <a:pt x="160179" y="807295"/>
                  </a:lnTo>
                  <a:lnTo>
                    <a:pt x="174601" y="864059"/>
                  </a:lnTo>
                  <a:lnTo>
                    <a:pt x="181238" y="916815"/>
                  </a:lnTo>
                  <a:lnTo>
                    <a:pt x="187061" y="955221"/>
                  </a:lnTo>
                  <a:lnTo>
                    <a:pt x="189513" y="98967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2442611" y="5222134"/>
              <a:ext cx="168457" cy="42115"/>
            </a:xfrm>
            <a:custGeom>
              <a:avLst/>
              <a:gdLst/>
              <a:ahLst/>
              <a:cxnLst/>
              <a:rect l="0" t="0" r="0" b="0"/>
              <a:pathLst>
                <a:path w="168457" h="42115">
                  <a:moveTo>
                    <a:pt x="168456" y="0"/>
                  </a:moveTo>
                  <a:lnTo>
                    <a:pt x="125764" y="3120"/>
                  </a:lnTo>
                  <a:lnTo>
                    <a:pt x="94585" y="14573"/>
                  </a:lnTo>
                  <a:lnTo>
                    <a:pt x="70114" y="25194"/>
                  </a:lnTo>
                  <a:lnTo>
                    <a:pt x="15929" y="38425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2516310" y="5359005"/>
              <a:ext cx="157929" cy="52643"/>
            </a:xfrm>
            <a:custGeom>
              <a:avLst/>
              <a:gdLst/>
              <a:ahLst/>
              <a:cxnLst/>
              <a:rect l="0" t="0" r="0" b="0"/>
              <a:pathLst>
                <a:path w="157929" h="52643">
                  <a:moveTo>
                    <a:pt x="157928" y="0"/>
                  </a:moveTo>
                  <a:lnTo>
                    <a:pt x="104053" y="17958"/>
                  </a:lnTo>
                  <a:lnTo>
                    <a:pt x="46891" y="35149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30" name="Freeform 129"/>
          <p:cNvSpPr/>
          <p:nvPr/>
        </p:nvSpPr>
        <p:spPr>
          <a:xfrm>
            <a:off x="2928053" y="5011565"/>
            <a:ext cx="455827" cy="676960"/>
          </a:xfrm>
          <a:custGeom>
            <a:avLst/>
            <a:gdLst/>
            <a:ahLst/>
            <a:cxnLst/>
            <a:rect l="0" t="0" r="0" b="0"/>
            <a:pathLst>
              <a:path w="455827" h="676960">
                <a:moveTo>
                  <a:pt x="93625" y="0"/>
                </a:moveTo>
                <a:lnTo>
                  <a:pt x="74497" y="52704"/>
                </a:lnTo>
                <a:lnTo>
                  <a:pt x="23237" y="112169"/>
                </a:lnTo>
                <a:lnTo>
                  <a:pt x="2320" y="133320"/>
                </a:lnTo>
                <a:lnTo>
                  <a:pt x="0" y="134503"/>
                </a:lnTo>
                <a:lnTo>
                  <a:pt x="3661" y="126459"/>
                </a:lnTo>
                <a:lnTo>
                  <a:pt x="26245" y="101105"/>
                </a:lnTo>
                <a:lnTo>
                  <a:pt x="63288" y="76686"/>
                </a:lnTo>
                <a:lnTo>
                  <a:pt x="109990" y="60251"/>
                </a:lnTo>
                <a:lnTo>
                  <a:pt x="164275" y="54145"/>
                </a:lnTo>
                <a:lnTo>
                  <a:pt x="216939" y="56059"/>
                </a:lnTo>
                <a:lnTo>
                  <a:pt x="238508" y="62349"/>
                </a:lnTo>
                <a:lnTo>
                  <a:pt x="271419" y="85452"/>
                </a:lnTo>
                <a:lnTo>
                  <a:pt x="278835" y="92063"/>
                </a:lnTo>
                <a:lnTo>
                  <a:pt x="282609" y="101149"/>
                </a:lnTo>
                <a:lnTo>
                  <a:pt x="283683" y="123723"/>
                </a:lnTo>
                <a:lnTo>
                  <a:pt x="277711" y="157151"/>
                </a:lnTo>
                <a:lnTo>
                  <a:pt x="262943" y="183693"/>
                </a:lnTo>
                <a:lnTo>
                  <a:pt x="238160" y="206376"/>
                </a:lnTo>
                <a:lnTo>
                  <a:pt x="197175" y="226595"/>
                </a:lnTo>
                <a:lnTo>
                  <a:pt x="145232" y="238735"/>
                </a:lnTo>
                <a:lnTo>
                  <a:pt x="125920" y="239465"/>
                </a:lnTo>
                <a:lnTo>
                  <a:pt x="125684" y="238022"/>
                </a:lnTo>
                <a:lnTo>
                  <a:pt x="129036" y="235890"/>
                </a:lnTo>
                <a:lnTo>
                  <a:pt x="161699" y="232890"/>
                </a:lnTo>
                <a:lnTo>
                  <a:pt x="215563" y="240281"/>
                </a:lnTo>
                <a:lnTo>
                  <a:pt x="277619" y="256408"/>
                </a:lnTo>
                <a:lnTo>
                  <a:pt x="335054" y="282102"/>
                </a:lnTo>
                <a:lnTo>
                  <a:pt x="356515" y="292665"/>
                </a:lnTo>
                <a:lnTo>
                  <a:pt x="403849" y="332428"/>
                </a:lnTo>
                <a:lnTo>
                  <a:pt x="426399" y="365349"/>
                </a:lnTo>
                <a:lnTo>
                  <a:pt x="446574" y="418395"/>
                </a:lnTo>
                <a:lnTo>
                  <a:pt x="455826" y="459970"/>
                </a:lnTo>
                <a:lnTo>
                  <a:pt x="449657" y="515941"/>
                </a:lnTo>
                <a:lnTo>
                  <a:pt x="431584" y="572057"/>
                </a:lnTo>
                <a:lnTo>
                  <a:pt x="406671" y="608575"/>
                </a:lnTo>
                <a:lnTo>
                  <a:pt x="365642" y="643951"/>
                </a:lnTo>
                <a:lnTo>
                  <a:pt x="313690" y="670349"/>
                </a:lnTo>
                <a:lnTo>
                  <a:pt x="286188" y="676959"/>
                </a:lnTo>
                <a:lnTo>
                  <a:pt x="230405" y="671670"/>
                </a:lnTo>
                <a:lnTo>
                  <a:pt x="168737" y="653771"/>
                </a:lnTo>
                <a:lnTo>
                  <a:pt x="109805" y="628875"/>
                </a:lnTo>
                <a:lnTo>
                  <a:pt x="62040" y="610652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1" name="Freeform 130"/>
          <p:cNvSpPr/>
          <p:nvPr/>
        </p:nvSpPr>
        <p:spPr>
          <a:xfrm>
            <a:off x="4946231" y="2221513"/>
            <a:ext cx="96920" cy="99192"/>
          </a:xfrm>
          <a:custGeom>
            <a:avLst/>
            <a:gdLst/>
            <a:ahLst/>
            <a:cxnLst/>
            <a:rect l="0" t="0" r="0" b="0"/>
            <a:pathLst>
              <a:path w="96920" h="99192">
                <a:moveTo>
                  <a:pt x="96919" y="0"/>
                </a:moveTo>
                <a:lnTo>
                  <a:pt x="52956" y="14654"/>
                </a:lnTo>
                <a:lnTo>
                  <a:pt x="39165" y="27570"/>
                </a:lnTo>
                <a:lnTo>
                  <a:pt x="20780" y="64457"/>
                </a:lnTo>
                <a:lnTo>
                  <a:pt x="22763" y="71047"/>
                </a:lnTo>
                <a:lnTo>
                  <a:pt x="28764" y="75441"/>
                </a:lnTo>
                <a:lnTo>
                  <a:pt x="37445" y="78370"/>
                </a:lnTo>
                <a:lnTo>
                  <a:pt x="45571" y="77983"/>
                </a:lnTo>
                <a:lnTo>
                  <a:pt x="60840" y="71313"/>
                </a:lnTo>
                <a:lnTo>
                  <a:pt x="82589" y="54405"/>
                </a:lnTo>
                <a:lnTo>
                  <a:pt x="86196" y="46798"/>
                </a:lnTo>
                <a:lnTo>
                  <a:pt x="87084" y="28988"/>
                </a:lnTo>
                <a:lnTo>
                  <a:pt x="82174" y="22835"/>
                </a:lnTo>
                <a:lnTo>
                  <a:pt x="64239" y="15998"/>
                </a:lnTo>
                <a:lnTo>
                  <a:pt x="33423" y="17738"/>
                </a:lnTo>
                <a:lnTo>
                  <a:pt x="25343" y="22354"/>
                </a:lnTo>
                <a:lnTo>
                  <a:pt x="13245" y="36841"/>
                </a:lnTo>
                <a:lnTo>
                  <a:pt x="11890" y="44448"/>
                </a:lnTo>
                <a:lnTo>
                  <a:pt x="13327" y="51859"/>
                </a:lnTo>
                <a:lnTo>
                  <a:pt x="16624" y="59139"/>
                </a:lnTo>
                <a:lnTo>
                  <a:pt x="29647" y="70347"/>
                </a:lnTo>
                <a:lnTo>
                  <a:pt x="38033" y="74974"/>
                </a:lnTo>
                <a:lnTo>
                  <a:pt x="45963" y="75719"/>
                </a:lnTo>
                <a:lnTo>
                  <a:pt x="61014" y="70307"/>
                </a:lnTo>
                <a:lnTo>
                  <a:pt x="64794" y="63249"/>
                </a:lnTo>
                <a:lnTo>
                  <a:pt x="65873" y="42928"/>
                </a:lnTo>
                <a:lnTo>
                  <a:pt x="61014" y="35638"/>
                </a:lnTo>
                <a:lnTo>
                  <a:pt x="53095" y="30778"/>
                </a:lnTo>
                <a:lnTo>
                  <a:pt x="43136" y="27537"/>
                </a:lnTo>
                <a:lnTo>
                  <a:pt x="34158" y="27717"/>
                </a:lnTo>
                <a:lnTo>
                  <a:pt x="17942" y="34155"/>
                </a:lnTo>
                <a:lnTo>
                  <a:pt x="12682" y="41487"/>
                </a:lnTo>
                <a:lnTo>
                  <a:pt x="6838" y="62112"/>
                </a:lnTo>
                <a:lnTo>
                  <a:pt x="8789" y="70654"/>
                </a:lnTo>
                <a:lnTo>
                  <a:pt x="13599" y="77518"/>
                </a:lnTo>
                <a:lnTo>
                  <a:pt x="20315" y="83264"/>
                </a:lnTo>
                <a:lnTo>
                  <a:pt x="28302" y="85925"/>
                </a:lnTo>
                <a:lnTo>
                  <a:pt x="46535" y="85762"/>
                </a:lnTo>
                <a:lnTo>
                  <a:pt x="63218" y="78670"/>
                </a:lnTo>
                <a:lnTo>
                  <a:pt x="70942" y="73504"/>
                </a:lnTo>
                <a:lnTo>
                  <a:pt x="82644" y="58404"/>
                </a:lnTo>
                <a:lnTo>
                  <a:pt x="87402" y="49465"/>
                </a:lnTo>
                <a:lnTo>
                  <a:pt x="88235" y="41165"/>
                </a:lnTo>
                <a:lnTo>
                  <a:pt x="82921" y="25704"/>
                </a:lnTo>
                <a:lnTo>
                  <a:pt x="69641" y="14154"/>
                </a:lnTo>
                <a:lnTo>
                  <a:pt x="61186" y="9435"/>
                </a:lnTo>
                <a:lnTo>
                  <a:pt x="42433" y="7313"/>
                </a:lnTo>
                <a:lnTo>
                  <a:pt x="23570" y="11439"/>
                </a:lnTo>
                <a:lnTo>
                  <a:pt x="7388" y="21071"/>
                </a:lnTo>
                <a:lnTo>
                  <a:pt x="3306" y="28085"/>
                </a:lnTo>
                <a:lnTo>
                  <a:pt x="1891" y="45237"/>
                </a:lnTo>
                <a:lnTo>
                  <a:pt x="5491" y="52385"/>
                </a:lnTo>
                <a:lnTo>
                  <a:pt x="18850" y="63446"/>
                </a:lnTo>
                <a:lnTo>
                  <a:pt x="39605" y="66023"/>
                </a:lnTo>
                <a:lnTo>
                  <a:pt x="51691" y="65072"/>
                </a:lnTo>
                <a:lnTo>
                  <a:pt x="60918" y="60929"/>
                </a:lnTo>
                <a:lnTo>
                  <a:pt x="74289" y="46966"/>
                </a:lnTo>
                <a:lnTo>
                  <a:pt x="75983" y="39499"/>
                </a:lnTo>
                <a:lnTo>
                  <a:pt x="74773" y="32182"/>
                </a:lnTo>
                <a:lnTo>
                  <a:pt x="71627" y="24964"/>
                </a:lnTo>
                <a:lnTo>
                  <a:pt x="58772" y="13824"/>
                </a:lnTo>
                <a:lnTo>
                  <a:pt x="50430" y="9216"/>
                </a:lnTo>
                <a:lnTo>
                  <a:pt x="31804" y="7215"/>
                </a:lnTo>
                <a:lnTo>
                  <a:pt x="21923" y="8320"/>
                </a:lnTo>
                <a:lnTo>
                  <a:pt x="14166" y="12565"/>
                </a:lnTo>
                <a:lnTo>
                  <a:pt x="2428" y="26641"/>
                </a:lnTo>
                <a:lnTo>
                  <a:pt x="0" y="35308"/>
                </a:lnTo>
                <a:lnTo>
                  <a:pt x="422" y="54297"/>
                </a:lnTo>
                <a:lnTo>
                  <a:pt x="12825" y="84718"/>
                </a:lnTo>
                <a:lnTo>
                  <a:pt x="20969" y="91573"/>
                </a:lnTo>
                <a:lnTo>
                  <a:pt x="42496" y="99191"/>
                </a:lnTo>
                <a:lnTo>
                  <a:pt x="52448" y="98882"/>
                </a:lnTo>
                <a:lnTo>
                  <a:pt x="69745" y="92300"/>
                </a:lnTo>
                <a:lnTo>
                  <a:pt x="75294" y="84930"/>
                </a:lnTo>
                <a:lnTo>
                  <a:pt x="81459" y="64263"/>
                </a:lnTo>
                <a:lnTo>
                  <a:pt x="79593" y="55710"/>
                </a:lnTo>
                <a:lnTo>
                  <a:pt x="74840" y="48838"/>
                </a:lnTo>
                <a:lnTo>
                  <a:pt x="68162" y="43087"/>
                </a:lnTo>
                <a:lnTo>
                  <a:pt x="48263" y="36697"/>
                </a:lnTo>
                <a:lnTo>
                  <a:pt x="36406" y="34993"/>
                </a:lnTo>
                <a:lnTo>
                  <a:pt x="27331" y="36197"/>
                </a:lnTo>
                <a:lnTo>
                  <a:pt x="20111" y="39339"/>
                </a:lnTo>
                <a:lnTo>
                  <a:pt x="2163" y="52642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1014028" y="178984"/>
            <a:ext cx="712646" cy="905452"/>
            <a:chOff x="1014028" y="178984"/>
            <a:chExt cx="712646" cy="905452"/>
          </a:xfrm>
        </p:grpSpPr>
        <p:sp>
          <p:nvSpPr>
            <p:cNvPr id="2" name="Freeform 1"/>
            <p:cNvSpPr/>
            <p:nvPr/>
          </p:nvSpPr>
          <p:spPr>
            <a:xfrm>
              <a:off x="1014028" y="273740"/>
              <a:ext cx="28294" cy="800167"/>
            </a:xfrm>
            <a:custGeom>
              <a:avLst/>
              <a:gdLst/>
              <a:ahLst/>
              <a:cxnLst/>
              <a:rect l="0" t="0" r="0" b="0"/>
              <a:pathLst>
                <a:path w="28294" h="800167">
                  <a:moveTo>
                    <a:pt x="7236" y="0"/>
                  </a:moveTo>
                  <a:lnTo>
                    <a:pt x="0" y="28726"/>
                  </a:lnTo>
                  <a:lnTo>
                    <a:pt x="477" y="88993"/>
                  </a:lnTo>
                  <a:lnTo>
                    <a:pt x="5233" y="133993"/>
                  </a:lnTo>
                  <a:lnTo>
                    <a:pt x="12429" y="195314"/>
                  </a:lnTo>
                  <a:lnTo>
                    <a:pt x="16711" y="251967"/>
                  </a:lnTo>
                  <a:lnTo>
                    <a:pt x="17452" y="305894"/>
                  </a:lnTo>
                  <a:lnTo>
                    <a:pt x="17672" y="356058"/>
                  </a:lnTo>
                  <a:lnTo>
                    <a:pt x="17723" y="398454"/>
                  </a:lnTo>
                  <a:lnTo>
                    <a:pt x="17746" y="441473"/>
                  </a:lnTo>
                  <a:lnTo>
                    <a:pt x="17759" y="498915"/>
                  </a:lnTo>
                  <a:lnTo>
                    <a:pt x="17763" y="551809"/>
                  </a:lnTo>
                  <a:lnTo>
                    <a:pt x="20883" y="602577"/>
                  </a:lnTo>
                  <a:lnTo>
                    <a:pt x="23830" y="629291"/>
                  </a:lnTo>
                  <a:lnTo>
                    <a:pt x="19309" y="684568"/>
                  </a:lnTo>
                  <a:lnTo>
                    <a:pt x="21342" y="723411"/>
                  </a:lnTo>
                  <a:lnTo>
                    <a:pt x="27377" y="782433"/>
                  </a:lnTo>
                  <a:lnTo>
                    <a:pt x="28293" y="80016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253451" y="400426"/>
              <a:ext cx="333207" cy="461640"/>
            </a:xfrm>
            <a:custGeom>
              <a:avLst/>
              <a:gdLst/>
              <a:ahLst/>
              <a:cxnLst/>
              <a:rect l="0" t="0" r="0" b="0"/>
              <a:pathLst>
                <a:path w="333207" h="461640">
                  <a:moveTo>
                    <a:pt x="210010" y="10185"/>
                  </a:moveTo>
                  <a:lnTo>
                    <a:pt x="193242" y="4596"/>
                  </a:lnTo>
                  <a:lnTo>
                    <a:pt x="175651" y="4971"/>
                  </a:lnTo>
                  <a:lnTo>
                    <a:pt x="154965" y="6698"/>
                  </a:lnTo>
                  <a:lnTo>
                    <a:pt x="100437" y="1394"/>
                  </a:lnTo>
                  <a:lnTo>
                    <a:pt x="39277" y="0"/>
                  </a:lnTo>
                  <a:lnTo>
                    <a:pt x="27168" y="3395"/>
                  </a:lnTo>
                  <a:lnTo>
                    <a:pt x="7474" y="16526"/>
                  </a:lnTo>
                  <a:lnTo>
                    <a:pt x="2456" y="24941"/>
                  </a:lnTo>
                  <a:lnTo>
                    <a:pt x="0" y="43649"/>
                  </a:lnTo>
                  <a:lnTo>
                    <a:pt x="10966" y="97780"/>
                  </a:lnTo>
                  <a:lnTo>
                    <a:pt x="18614" y="151230"/>
                  </a:lnTo>
                  <a:lnTo>
                    <a:pt x="25528" y="187287"/>
                  </a:lnTo>
                  <a:lnTo>
                    <a:pt x="28530" y="191424"/>
                  </a:lnTo>
                  <a:lnTo>
                    <a:pt x="31702" y="190672"/>
                  </a:lnTo>
                  <a:lnTo>
                    <a:pt x="47993" y="175967"/>
                  </a:lnTo>
                  <a:lnTo>
                    <a:pt x="56375" y="169839"/>
                  </a:lnTo>
                  <a:lnTo>
                    <a:pt x="78167" y="163031"/>
                  </a:lnTo>
                  <a:lnTo>
                    <a:pt x="103450" y="161174"/>
                  </a:lnTo>
                  <a:lnTo>
                    <a:pt x="166110" y="172557"/>
                  </a:lnTo>
                  <a:lnTo>
                    <a:pt x="220303" y="200745"/>
                  </a:lnTo>
                  <a:lnTo>
                    <a:pt x="257017" y="227981"/>
                  </a:lnTo>
                  <a:lnTo>
                    <a:pt x="297077" y="282682"/>
                  </a:lnTo>
                  <a:lnTo>
                    <a:pt x="320425" y="315143"/>
                  </a:lnTo>
                  <a:lnTo>
                    <a:pt x="329273" y="338744"/>
                  </a:lnTo>
                  <a:lnTo>
                    <a:pt x="333206" y="368731"/>
                  </a:lnTo>
                  <a:lnTo>
                    <a:pt x="328714" y="392197"/>
                  </a:lnTo>
                  <a:lnTo>
                    <a:pt x="313032" y="418561"/>
                  </a:lnTo>
                  <a:lnTo>
                    <a:pt x="286772" y="448431"/>
                  </a:lnTo>
                  <a:lnTo>
                    <a:pt x="266743" y="456475"/>
                  </a:lnTo>
                  <a:lnTo>
                    <a:pt x="210168" y="461639"/>
                  </a:lnTo>
                  <a:lnTo>
                    <a:pt x="165473" y="456944"/>
                  </a:lnTo>
                  <a:lnTo>
                    <a:pt x="108912" y="436316"/>
                  </a:lnTo>
                  <a:lnTo>
                    <a:pt x="83668" y="43132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684559" y="178984"/>
              <a:ext cx="42115" cy="905452"/>
            </a:xfrm>
            <a:custGeom>
              <a:avLst/>
              <a:gdLst/>
              <a:ahLst/>
              <a:cxnLst/>
              <a:rect l="0" t="0" r="0" b="0"/>
              <a:pathLst>
                <a:path w="42115" h="905452">
                  <a:moveTo>
                    <a:pt x="0" y="0"/>
                  </a:moveTo>
                  <a:lnTo>
                    <a:pt x="16789" y="63450"/>
                  </a:lnTo>
                  <a:lnTo>
                    <a:pt x="19792" y="112127"/>
                  </a:lnTo>
                  <a:lnTo>
                    <a:pt x="20682" y="170483"/>
                  </a:lnTo>
                  <a:lnTo>
                    <a:pt x="20946" y="229888"/>
                  </a:lnTo>
                  <a:lnTo>
                    <a:pt x="21024" y="281674"/>
                  </a:lnTo>
                  <a:lnTo>
                    <a:pt x="21047" y="343812"/>
                  </a:lnTo>
                  <a:lnTo>
                    <a:pt x="21054" y="395758"/>
                  </a:lnTo>
                  <a:lnTo>
                    <a:pt x="21056" y="454564"/>
                  </a:lnTo>
                  <a:lnTo>
                    <a:pt x="19887" y="512932"/>
                  </a:lnTo>
                  <a:lnTo>
                    <a:pt x="12724" y="572113"/>
                  </a:lnTo>
                  <a:lnTo>
                    <a:pt x="5373" y="633846"/>
                  </a:lnTo>
                  <a:lnTo>
                    <a:pt x="2231" y="689930"/>
                  </a:lnTo>
                  <a:lnTo>
                    <a:pt x="14794" y="746871"/>
                  </a:lnTo>
                  <a:lnTo>
                    <a:pt x="23352" y="808413"/>
                  </a:lnTo>
                  <a:lnTo>
                    <a:pt x="31671" y="869102"/>
                  </a:lnTo>
                  <a:lnTo>
                    <a:pt x="42114" y="90545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" name="Group 8"/>
          <p:cNvGrpSpPr/>
          <p:nvPr/>
        </p:nvGrpSpPr>
        <p:grpSpPr>
          <a:xfrm>
            <a:off x="1063378" y="1442404"/>
            <a:ext cx="515897" cy="463255"/>
            <a:chOff x="1063378" y="1442404"/>
            <a:chExt cx="515897" cy="463255"/>
          </a:xfrm>
        </p:grpSpPr>
        <p:sp>
          <p:nvSpPr>
            <p:cNvPr id="6" name="Freeform 5"/>
            <p:cNvSpPr/>
            <p:nvPr/>
          </p:nvSpPr>
          <p:spPr>
            <a:xfrm>
              <a:off x="1063378" y="1684559"/>
              <a:ext cx="178985" cy="1"/>
            </a:xfrm>
            <a:custGeom>
              <a:avLst/>
              <a:gdLst/>
              <a:ahLst/>
              <a:cxnLst/>
              <a:rect l="0" t="0" r="0" b="0"/>
              <a:pathLst>
                <a:path w="178985" h="1">
                  <a:moveTo>
                    <a:pt x="178984" y="0"/>
                  </a:moveTo>
                  <a:lnTo>
                    <a:pt x="120367" y="0"/>
                  </a:lnTo>
                  <a:lnTo>
                    <a:pt x="66193" y="0"/>
                  </a:lnTo>
                  <a:lnTo>
                    <a:pt x="19791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549152" y="1442404"/>
              <a:ext cx="30123" cy="463255"/>
            </a:xfrm>
            <a:custGeom>
              <a:avLst/>
              <a:gdLst/>
              <a:ahLst/>
              <a:cxnLst/>
              <a:rect l="0" t="0" r="0" b="0"/>
              <a:pathLst>
                <a:path w="30123" h="463255">
                  <a:moveTo>
                    <a:pt x="9065" y="0"/>
                  </a:moveTo>
                  <a:lnTo>
                    <a:pt x="0" y="58617"/>
                  </a:lnTo>
                  <a:lnTo>
                    <a:pt x="7063" y="121452"/>
                  </a:lnTo>
                  <a:lnTo>
                    <a:pt x="8670" y="181528"/>
                  </a:lnTo>
                  <a:lnTo>
                    <a:pt x="16223" y="233559"/>
                  </a:lnTo>
                  <a:lnTo>
                    <a:pt x="18595" y="286791"/>
                  </a:lnTo>
                  <a:lnTo>
                    <a:pt x="20468" y="337789"/>
                  </a:lnTo>
                  <a:lnTo>
                    <a:pt x="27868" y="393887"/>
                  </a:lnTo>
                  <a:lnTo>
                    <a:pt x="29454" y="434122"/>
                  </a:lnTo>
                  <a:lnTo>
                    <a:pt x="30122" y="4632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361551" y="1463461"/>
              <a:ext cx="196667" cy="222473"/>
            </a:xfrm>
            <a:custGeom>
              <a:avLst/>
              <a:gdLst/>
              <a:ahLst/>
              <a:cxnLst/>
              <a:rect l="0" t="0" r="0" b="0"/>
              <a:pathLst>
                <a:path w="196667" h="222473">
                  <a:moveTo>
                    <a:pt x="196666" y="168456"/>
                  </a:moveTo>
                  <a:lnTo>
                    <a:pt x="174309" y="168456"/>
                  </a:lnTo>
                  <a:lnTo>
                    <a:pt x="157094" y="174695"/>
                  </a:lnTo>
                  <a:lnTo>
                    <a:pt x="101208" y="199665"/>
                  </a:lnTo>
                  <a:lnTo>
                    <a:pt x="49175" y="222435"/>
                  </a:lnTo>
                  <a:lnTo>
                    <a:pt x="28169" y="222472"/>
                  </a:lnTo>
                  <a:lnTo>
                    <a:pt x="19994" y="218505"/>
                  </a:lnTo>
                  <a:lnTo>
                    <a:pt x="7791" y="204738"/>
                  </a:lnTo>
                  <a:lnTo>
                    <a:pt x="1587" y="183801"/>
                  </a:lnTo>
                  <a:lnTo>
                    <a:pt x="0" y="158898"/>
                  </a:lnTo>
                  <a:lnTo>
                    <a:pt x="5394" y="101664"/>
                  </a:lnTo>
                  <a:lnTo>
                    <a:pt x="6806" y="39969"/>
                  </a:lnTo>
                  <a:lnTo>
                    <a:pt x="715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" name="Group 11"/>
          <p:cNvGrpSpPr/>
          <p:nvPr/>
        </p:nvGrpSpPr>
        <p:grpSpPr>
          <a:xfrm>
            <a:off x="899472" y="1316062"/>
            <a:ext cx="878774" cy="915980"/>
            <a:chOff x="899472" y="1316062"/>
            <a:chExt cx="878774" cy="915980"/>
          </a:xfrm>
        </p:grpSpPr>
        <p:sp>
          <p:nvSpPr>
            <p:cNvPr id="10" name="Freeform 9"/>
            <p:cNvSpPr/>
            <p:nvPr/>
          </p:nvSpPr>
          <p:spPr>
            <a:xfrm>
              <a:off x="1737202" y="1316062"/>
              <a:ext cx="41044" cy="758053"/>
            </a:xfrm>
            <a:custGeom>
              <a:avLst/>
              <a:gdLst/>
              <a:ahLst/>
              <a:cxnLst/>
              <a:rect l="0" t="0" r="0" b="0"/>
              <a:pathLst>
                <a:path w="41044" h="758053">
                  <a:moveTo>
                    <a:pt x="0" y="0"/>
                  </a:moveTo>
                  <a:lnTo>
                    <a:pt x="0" y="54144"/>
                  </a:lnTo>
                  <a:lnTo>
                    <a:pt x="0" y="114680"/>
                  </a:lnTo>
                  <a:lnTo>
                    <a:pt x="5589" y="165650"/>
                  </a:lnTo>
                  <a:lnTo>
                    <a:pt x="14654" y="223387"/>
                  </a:lnTo>
                  <a:lnTo>
                    <a:pt x="19159" y="284947"/>
                  </a:lnTo>
                  <a:lnTo>
                    <a:pt x="26084" y="347641"/>
                  </a:lnTo>
                  <a:lnTo>
                    <a:pt x="29955" y="410671"/>
                  </a:lnTo>
                  <a:lnTo>
                    <a:pt x="38499" y="471974"/>
                  </a:lnTo>
                  <a:lnTo>
                    <a:pt x="41043" y="520950"/>
                  </a:lnTo>
                  <a:lnTo>
                    <a:pt x="40627" y="571336"/>
                  </a:lnTo>
                  <a:lnTo>
                    <a:pt x="30598" y="630876"/>
                  </a:lnTo>
                  <a:lnTo>
                    <a:pt x="26467" y="658245"/>
                  </a:lnTo>
                  <a:lnTo>
                    <a:pt x="30680" y="720862"/>
                  </a:lnTo>
                  <a:lnTo>
                    <a:pt x="31585" y="75805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899472" y="1400290"/>
              <a:ext cx="69150" cy="831752"/>
            </a:xfrm>
            <a:custGeom>
              <a:avLst/>
              <a:gdLst/>
              <a:ahLst/>
              <a:cxnLst/>
              <a:rect l="0" t="0" r="0" b="0"/>
              <a:pathLst>
                <a:path w="69150" h="831752">
                  <a:moveTo>
                    <a:pt x="69149" y="0"/>
                  </a:moveTo>
                  <a:lnTo>
                    <a:pt x="51191" y="62280"/>
                  </a:lnTo>
                  <a:lnTo>
                    <a:pt x="37483" y="119450"/>
                  </a:lnTo>
                  <a:lnTo>
                    <a:pt x="30131" y="172653"/>
                  </a:lnTo>
                  <a:lnTo>
                    <a:pt x="27952" y="232870"/>
                  </a:lnTo>
                  <a:lnTo>
                    <a:pt x="27307" y="295166"/>
                  </a:lnTo>
                  <a:lnTo>
                    <a:pt x="27116" y="351839"/>
                  </a:lnTo>
                  <a:lnTo>
                    <a:pt x="21462" y="407320"/>
                  </a:lnTo>
                  <a:lnTo>
                    <a:pt x="17975" y="463578"/>
                  </a:lnTo>
                  <a:lnTo>
                    <a:pt x="22531" y="520932"/>
                  </a:lnTo>
                  <a:lnTo>
                    <a:pt x="18910" y="577072"/>
                  </a:lnTo>
                  <a:lnTo>
                    <a:pt x="16981" y="632009"/>
                  </a:lnTo>
                  <a:lnTo>
                    <a:pt x="9334" y="694703"/>
                  </a:lnTo>
                  <a:lnTo>
                    <a:pt x="6641" y="748181"/>
                  </a:lnTo>
                  <a:lnTo>
                    <a:pt x="0" y="807055"/>
                  </a:lnTo>
                  <a:lnTo>
                    <a:pt x="5978" y="83175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" name="Group 16"/>
          <p:cNvGrpSpPr/>
          <p:nvPr/>
        </p:nvGrpSpPr>
        <p:grpSpPr>
          <a:xfrm>
            <a:off x="442196" y="2611067"/>
            <a:ext cx="1579276" cy="1273949"/>
            <a:chOff x="442196" y="2611067"/>
            <a:chExt cx="1579276" cy="1273949"/>
          </a:xfrm>
        </p:grpSpPr>
        <p:sp>
          <p:nvSpPr>
            <p:cNvPr id="13" name="Freeform 12"/>
            <p:cNvSpPr/>
            <p:nvPr/>
          </p:nvSpPr>
          <p:spPr>
            <a:xfrm>
              <a:off x="442196" y="3079653"/>
              <a:ext cx="311567" cy="15726"/>
            </a:xfrm>
            <a:custGeom>
              <a:avLst/>
              <a:gdLst/>
              <a:ahLst/>
              <a:cxnLst/>
              <a:rect l="0" t="0" r="0" b="0"/>
              <a:pathLst>
                <a:path w="311567" h="15726">
                  <a:moveTo>
                    <a:pt x="294798" y="15725"/>
                  </a:moveTo>
                  <a:lnTo>
                    <a:pt x="311566" y="10136"/>
                  </a:lnTo>
                  <a:lnTo>
                    <a:pt x="310656" y="8489"/>
                  </a:lnTo>
                  <a:lnTo>
                    <a:pt x="257401" y="5630"/>
                  </a:lnTo>
                  <a:lnTo>
                    <a:pt x="194691" y="4112"/>
                  </a:lnTo>
                  <a:lnTo>
                    <a:pt x="132218" y="0"/>
                  </a:lnTo>
                  <a:lnTo>
                    <a:pt x="79800" y="4170"/>
                  </a:lnTo>
                  <a:lnTo>
                    <a:pt x="19767" y="5061"/>
                  </a:lnTo>
                  <a:lnTo>
                    <a:pt x="0" y="519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1116393" y="2611067"/>
              <a:ext cx="31214" cy="1042322"/>
            </a:xfrm>
            <a:custGeom>
              <a:avLst/>
              <a:gdLst/>
              <a:ahLst/>
              <a:cxnLst/>
              <a:rect l="0" t="0" r="0" b="0"/>
              <a:pathLst>
                <a:path w="31214" h="1042322">
                  <a:moveTo>
                    <a:pt x="20684" y="0"/>
                  </a:moveTo>
                  <a:lnTo>
                    <a:pt x="15095" y="16768"/>
                  </a:lnTo>
                  <a:lnTo>
                    <a:pt x="19139" y="78565"/>
                  </a:lnTo>
                  <a:lnTo>
                    <a:pt x="20227" y="130903"/>
                  </a:lnTo>
                  <a:lnTo>
                    <a:pt x="17429" y="193984"/>
                  </a:lnTo>
                  <a:lnTo>
                    <a:pt x="9191" y="252059"/>
                  </a:lnTo>
                  <a:lnTo>
                    <a:pt x="1516" y="308712"/>
                  </a:lnTo>
                  <a:lnTo>
                    <a:pt x="0" y="366133"/>
                  </a:lnTo>
                  <a:lnTo>
                    <a:pt x="2820" y="429468"/>
                  </a:lnTo>
                  <a:lnTo>
                    <a:pt x="8707" y="487386"/>
                  </a:lnTo>
                  <a:lnTo>
                    <a:pt x="17105" y="543886"/>
                  </a:lnTo>
                  <a:lnTo>
                    <a:pt x="19977" y="600107"/>
                  </a:lnTo>
                  <a:lnTo>
                    <a:pt x="20545" y="656273"/>
                  </a:lnTo>
                  <a:lnTo>
                    <a:pt x="14591" y="711258"/>
                  </a:lnTo>
                  <a:lnTo>
                    <a:pt x="19651" y="773553"/>
                  </a:lnTo>
                  <a:lnTo>
                    <a:pt x="20480" y="830870"/>
                  </a:lnTo>
                  <a:lnTo>
                    <a:pt x="21794" y="886083"/>
                  </a:lnTo>
                  <a:lnTo>
                    <a:pt x="27902" y="938837"/>
                  </a:lnTo>
                  <a:lnTo>
                    <a:pt x="30559" y="999176"/>
                  </a:lnTo>
                  <a:lnTo>
                    <a:pt x="31213" y="104232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1305533" y="2862850"/>
              <a:ext cx="446984" cy="682805"/>
            </a:xfrm>
            <a:custGeom>
              <a:avLst/>
              <a:gdLst/>
              <a:ahLst/>
              <a:cxnLst/>
              <a:rect l="0" t="0" r="0" b="0"/>
              <a:pathLst>
                <a:path w="446984" h="682805">
                  <a:moveTo>
                    <a:pt x="0" y="137771"/>
                  </a:moveTo>
                  <a:lnTo>
                    <a:pt x="0" y="115415"/>
                  </a:lnTo>
                  <a:lnTo>
                    <a:pt x="11179" y="84744"/>
                  </a:lnTo>
                  <a:lnTo>
                    <a:pt x="37087" y="44109"/>
                  </a:lnTo>
                  <a:lnTo>
                    <a:pt x="67141" y="19812"/>
                  </a:lnTo>
                  <a:lnTo>
                    <a:pt x="96131" y="5017"/>
                  </a:lnTo>
                  <a:lnTo>
                    <a:pt x="122274" y="0"/>
                  </a:lnTo>
                  <a:lnTo>
                    <a:pt x="173242" y="6312"/>
                  </a:lnTo>
                  <a:lnTo>
                    <a:pt x="194370" y="15394"/>
                  </a:lnTo>
                  <a:lnTo>
                    <a:pt x="226997" y="40289"/>
                  </a:lnTo>
                  <a:lnTo>
                    <a:pt x="243253" y="66383"/>
                  </a:lnTo>
                  <a:lnTo>
                    <a:pt x="249890" y="101932"/>
                  </a:lnTo>
                  <a:lnTo>
                    <a:pt x="246267" y="136511"/>
                  </a:lnTo>
                  <a:lnTo>
                    <a:pt x="237744" y="155149"/>
                  </a:lnTo>
                  <a:lnTo>
                    <a:pt x="232196" y="163394"/>
                  </a:lnTo>
                  <a:lnTo>
                    <a:pt x="216672" y="175675"/>
                  </a:lnTo>
                  <a:lnTo>
                    <a:pt x="156205" y="213270"/>
                  </a:lnTo>
                  <a:lnTo>
                    <a:pt x="152100" y="212671"/>
                  </a:lnTo>
                  <a:lnTo>
                    <a:pt x="151703" y="208761"/>
                  </a:lnTo>
                  <a:lnTo>
                    <a:pt x="153778" y="202645"/>
                  </a:lnTo>
                  <a:lnTo>
                    <a:pt x="159841" y="198568"/>
                  </a:lnTo>
                  <a:lnTo>
                    <a:pt x="190730" y="192830"/>
                  </a:lnTo>
                  <a:lnTo>
                    <a:pt x="216180" y="191488"/>
                  </a:lnTo>
                  <a:lnTo>
                    <a:pt x="239970" y="197131"/>
                  </a:lnTo>
                  <a:lnTo>
                    <a:pt x="294510" y="219158"/>
                  </a:lnTo>
                  <a:lnTo>
                    <a:pt x="356774" y="258631"/>
                  </a:lnTo>
                  <a:lnTo>
                    <a:pt x="403179" y="318369"/>
                  </a:lnTo>
                  <a:lnTo>
                    <a:pt x="428467" y="370410"/>
                  </a:lnTo>
                  <a:lnTo>
                    <a:pt x="438129" y="411812"/>
                  </a:lnTo>
                  <a:lnTo>
                    <a:pt x="446983" y="467723"/>
                  </a:lnTo>
                  <a:lnTo>
                    <a:pt x="445435" y="504207"/>
                  </a:lnTo>
                  <a:lnTo>
                    <a:pt x="433261" y="555211"/>
                  </a:lnTo>
                  <a:lnTo>
                    <a:pt x="414853" y="589400"/>
                  </a:lnTo>
                  <a:lnTo>
                    <a:pt x="364653" y="651232"/>
                  </a:lnTo>
                  <a:lnTo>
                    <a:pt x="325624" y="672857"/>
                  </a:lnTo>
                  <a:lnTo>
                    <a:pt x="302649" y="679744"/>
                  </a:lnTo>
                  <a:lnTo>
                    <a:pt x="272941" y="682804"/>
                  </a:lnTo>
                  <a:lnTo>
                    <a:pt x="246479" y="677926"/>
                  </a:lnTo>
                  <a:lnTo>
                    <a:pt x="190083" y="649193"/>
                  </a:lnTo>
                  <a:lnTo>
                    <a:pt x="150631" y="625011"/>
                  </a:lnTo>
                  <a:lnTo>
                    <a:pt x="126342" y="6115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1952934" y="2621595"/>
              <a:ext cx="68538" cy="1263421"/>
            </a:xfrm>
            <a:custGeom>
              <a:avLst/>
              <a:gdLst/>
              <a:ahLst/>
              <a:cxnLst/>
              <a:rect l="0" t="0" r="0" b="0"/>
              <a:pathLst>
                <a:path w="68538" h="1263421">
                  <a:moveTo>
                    <a:pt x="36952" y="0"/>
                  </a:moveTo>
                  <a:lnTo>
                    <a:pt x="20163" y="62281"/>
                  </a:lnTo>
                  <a:lnTo>
                    <a:pt x="19857" y="122570"/>
                  </a:lnTo>
                  <a:lnTo>
                    <a:pt x="21165" y="162101"/>
                  </a:lnTo>
                  <a:lnTo>
                    <a:pt x="13948" y="206966"/>
                  </a:lnTo>
                  <a:lnTo>
                    <a:pt x="9180" y="251082"/>
                  </a:lnTo>
                  <a:lnTo>
                    <a:pt x="7061" y="295256"/>
                  </a:lnTo>
                  <a:lnTo>
                    <a:pt x="6120" y="342185"/>
                  </a:lnTo>
                  <a:lnTo>
                    <a:pt x="0" y="392287"/>
                  </a:lnTo>
                  <a:lnTo>
                    <a:pt x="3093" y="449063"/>
                  </a:lnTo>
                  <a:lnTo>
                    <a:pt x="4917" y="505338"/>
                  </a:lnTo>
                  <a:lnTo>
                    <a:pt x="10867" y="561514"/>
                  </a:lnTo>
                  <a:lnTo>
                    <a:pt x="16071" y="621181"/>
                  </a:lnTo>
                  <a:lnTo>
                    <a:pt x="22836" y="681493"/>
                  </a:lnTo>
                  <a:lnTo>
                    <a:pt x="25360" y="734068"/>
                  </a:lnTo>
                  <a:lnTo>
                    <a:pt x="27278" y="795270"/>
                  </a:lnTo>
                  <a:lnTo>
                    <a:pt x="34694" y="852882"/>
                  </a:lnTo>
                  <a:lnTo>
                    <a:pt x="39402" y="904303"/>
                  </a:lnTo>
                  <a:lnTo>
                    <a:pt x="45060" y="947055"/>
                  </a:lnTo>
                  <a:lnTo>
                    <a:pt x="51474" y="989452"/>
                  </a:lnTo>
                  <a:lnTo>
                    <a:pt x="55104" y="1034812"/>
                  </a:lnTo>
                  <a:lnTo>
                    <a:pt x="56718" y="1081098"/>
                  </a:lnTo>
                  <a:lnTo>
                    <a:pt x="57435" y="1125066"/>
                  </a:lnTo>
                  <a:lnTo>
                    <a:pt x="63428" y="1183692"/>
                  </a:lnTo>
                  <a:lnTo>
                    <a:pt x="67528" y="1242819"/>
                  </a:lnTo>
                  <a:lnTo>
                    <a:pt x="68537" y="126342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1" name="Group 20"/>
          <p:cNvGrpSpPr/>
          <p:nvPr/>
        </p:nvGrpSpPr>
        <p:grpSpPr>
          <a:xfrm>
            <a:off x="2453139" y="315854"/>
            <a:ext cx="1217541" cy="619560"/>
            <a:chOff x="2453139" y="315854"/>
            <a:chExt cx="1217541" cy="619560"/>
          </a:xfrm>
        </p:grpSpPr>
        <p:sp>
          <p:nvSpPr>
            <p:cNvPr id="18" name="Freeform 17"/>
            <p:cNvSpPr/>
            <p:nvPr/>
          </p:nvSpPr>
          <p:spPr>
            <a:xfrm>
              <a:off x="2516310" y="568538"/>
              <a:ext cx="210571" cy="10530"/>
            </a:xfrm>
            <a:custGeom>
              <a:avLst/>
              <a:gdLst/>
              <a:ahLst/>
              <a:cxnLst/>
              <a:rect l="0" t="0" r="0" b="0"/>
              <a:pathLst>
                <a:path w="210571" h="10530">
                  <a:moveTo>
                    <a:pt x="210570" y="10529"/>
                  </a:moveTo>
                  <a:lnTo>
                    <a:pt x="153306" y="2196"/>
                  </a:lnTo>
                  <a:lnTo>
                    <a:pt x="97677" y="651"/>
                  </a:lnTo>
                  <a:lnTo>
                    <a:pt x="41810" y="19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2453139" y="715937"/>
              <a:ext cx="273742" cy="1"/>
            </a:xfrm>
            <a:custGeom>
              <a:avLst/>
              <a:gdLst/>
              <a:ahLst/>
              <a:cxnLst/>
              <a:rect l="0" t="0" r="0" b="0"/>
              <a:pathLst>
                <a:path w="273742" h="1">
                  <a:moveTo>
                    <a:pt x="273741" y="0"/>
                  </a:moveTo>
                  <a:lnTo>
                    <a:pt x="216477" y="0"/>
                  </a:lnTo>
                  <a:lnTo>
                    <a:pt x="167087" y="0"/>
                  </a:lnTo>
                  <a:lnTo>
                    <a:pt x="109169" y="0"/>
                  </a:lnTo>
                  <a:lnTo>
                    <a:pt x="49504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3119511" y="315854"/>
              <a:ext cx="551169" cy="619560"/>
            </a:xfrm>
            <a:custGeom>
              <a:avLst/>
              <a:gdLst/>
              <a:ahLst/>
              <a:cxnLst/>
              <a:rect l="0" t="0" r="0" b="0"/>
              <a:pathLst>
                <a:path w="551169" h="619560">
                  <a:moveTo>
                    <a:pt x="428592" y="0"/>
                  </a:moveTo>
                  <a:lnTo>
                    <a:pt x="369976" y="14655"/>
                  </a:lnTo>
                  <a:lnTo>
                    <a:pt x="310259" y="28548"/>
                  </a:lnTo>
                  <a:lnTo>
                    <a:pt x="250540" y="25397"/>
                  </a:lnTo>
                  <a:lnTo>
                    <a:pt x="199711" y="22343"/>
                  </a:lnTo>
                  <a:lnTo>
                    <a:pt x="147606" y="21438"/>
                  </a:lnTo>
                  <a:lnTo>
                    <a:pt x="86003" y="13897"/>
                  </a:lnTo>
                  <a:lnTo>
                    <a:pt x="57182" y="12026"/>
                  </a:lnTo>
                  <a:lnTo>
                    <a:pt x="35013" y="17433"/>
                  </a:lnTo>
                  <a:lnTo>
                    <a:pt x="25826" y="22151"/>
                  </a:lnTo>
                  <a:lnTo>
                    <a:pt x="12499" y="36751"/>
                  </a:lnTo>
                  <a:lnTo>
                    <a:pt x="7307" y="45558"/>
                  </a:lnTo>
                  <a:lnTo>
                    <a:pt x="0" y="85899"/>
                  </a:lnTo>
                  <a:lnTo>
                    <a:pt x="5662" y="149352"/>
                  </a:lnTo>
                  <a:lnTo>
                    <a:pt x="7098" y="209526"/>
                  </a:lnTo>
                  <a:lnTo>
                    <a:pt x="13534" y="233893"/>
                  </a:lnTo>
                  <a:lnTo>
                    <a:pt x="18526" y="243666"/>
                  </a:lnTo>
                  <a:lnTo>
                    <a:pt x="24193" y="246672"/>
                  </a:lnTo>
                  <a:lnTo>
                    <a:pt x="30311" y="245167"/>
                  </a:lnTo>
                  <a:lnTo>
                    <a:pt x="85354" y="209910"/>
                  </a:lnTo>
                  <a:lnTo>
                    <a:pt x="132545" y="187953"/>
                  </a:lnTo>
                  <a:lnTo>
                    <a:pt x="170599" y="181642"/>
                  </a:lnTo>
                  <a:lnTo>
                    <a:pt x="225379" y="187915"/>
                  </a:lnTo>
                  <a:lnTo>
                    <a:pt x="278140" y="200419"/>
                  </a:lnTo>
                  <a:lnTo>
                    <a:pt x="340670" y="218809"/>
                  </a:lnTo>
                  <a:lnTo>
                    <a:pt x="402109" y="249798"/>
                  </a:lnTo>
                  <a:lnTo>
                    <a:pt x="464129" y="299514"/>
                  </a:lnTo>
                  <a:lnTo>
                    <a:pt x="514120" y="351148"/>
                  </a:lnTo>
                  <a:lnTo>
                    <a:pt x="542223" y="406161"/>
                  </a:lnTo>
                  <a:lnTo>
                    <a:pt x="551168" y="446468"/>
                  </a:lnTo>
                  <a:lnTo>
                    <a:pt x="545785" y="502009"/>
                  </a:lnTo>
                  <a:lnTo>
                    <a:pt x="539949" y="530002"/>
                  </a:lnTo>
                  <a:lnTo>
                    <a:pt x="527217" y="551801"/>
                  </a:lnTo>
                  <a:lnTo>
                    <a:pt x="490448" y="584860"/>
                  </a:lnTo>
                  <a:lnTo>
                    <a:pt x="427495" y="609568"/>
                  </a:lnTo>
                  <a:lnTo>
                    <a:pt x="372223" y="618888"/>
                  </a:lnTo>
                  <a:lnTo>
                    <a:pt x="309010" y="619559"/>
                  </a:lnTo>
                  <a:lnTo>
                    <a:pt x="249608" y="61065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2568953" y="1463461"/>
            <a:ext cx="242156" cy="168457"/>
            <a:chOff x="2568953" y="1463461"/>
            <a:chExt cx="242156" cy="168457"/>
          </a:xfrm>
        </p:grpSpPr>
        <p:sp>
          <p:nvSpPr>
            <p:cNvPr id="22" name="Freeform 21"/>
            <p:cNvSpPr/>
            <p:nvPr/>
          </p:nvSpPr>
          <p:spPr>
            <a:xfrm>
              <a:off x="2568953" y="1463461"/>
              <a:ext cx="157928" cy="10529"/>
            </a:xfrm>
            <a:custGeom>
              <a:avLst/>
              <a:gdLst/>
              <a:ahLst/>
              <a:cxnLst/>
              <a:rect l="0" t="0" r="0" b="0"/>
              <a:pathLst>
                <a:path w="157928" h="10529">
                  <a:moveTo>
                    <a:pt x="157927" y="0"/>
                  </a:moveTo>
                  <a:lnTo>
                    <a:pt x="108997" y="0"/>
                  </a:lnTo>
                  <a:lnTo>
                    <a:pt x="55455" y="5589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2590010" y="1621388"/>
              <a:ext cx="221099" cy="10530"/>
            </a:xfrm>
            <a:custGeom>
              <a:avLst/>
              <a:gdLst/>
              <a:ahLst/>
              <a:cxnLst/>
              <a:rect l="0" t="0" r="0" b="0"/>
              <a:pathLst>
                <a:path w="221099" h="10530">
                  <a:moveTo>
                    <a:pt x="221098" y="0"/>
                  </a:moveTo>
                  <a:lnTo>
                    <a:pt x="163835" y="3120"/>
                  </a:lnTo>
                  <a:lnTo>
                    <a:pt x="114444" y="8334"/>
                  </a:lnTo>
                  <a:lnTo>
                    <a:pt x="62765" y="9878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7" name="Group 26"/>
          <p:cNvGrpSpPr/>
          <p:nvPr/>
        </p:nvGrpSpPr>
        <p:grpSpPr>
          <a:xfrm>
            <a:off x="3223921" y="1137077"/>
            <a:ext cx="418940" cy="652768"/>
            <a:chOff x="3223921" y="1137077"/>
            <a:chExt cx="418940" cy="652768"/>
          </a:xfrm>
        </p:grpSpPr>
        <p:sp>
          <p:nvSpPr>
            <p:cNvPr id="25" name="Freeform 24"/>
            <p:cNvSpPr/>
            <p:nvPr/>
          </p:nvSpPr>
          <p:spPr>
            <a:xfrm>
              <a:off x="3616647" y="1137077"/>
              <a:ext cx="26214" cy="652768"/>
            </a:xfrm>
            <a:custGeom>
              <a:avLst/>
              <a:gdLst/>
              <a:ahLst/>
              <a:cxnLst/>
              <a:rect l="0" t="0" r="0" b="0"/>
              <a:pathLst>
                <a:path w="26214" h="652768">
                  <a:moveTo>
                    <a:pt x="15684" y="0"/>
                  </a:moveTo>
                  <a:lnTo>
                    <a:pt x="6619" y="58617"/>
                  </a:lnTo>
                  <a:lnTo>
                    <a:pt x="0" y="110175"/>
                  </a:lnTo>
                  <a:lnTo>
                    <a:pt x="4094" y="169942"/>
                  </a:lnTo>
                  <a:lnTo>
                    <a:pt x="11730" y="229208"/>
                  </a:lnTo>
                  <a:lnTo>
                    <a:pt x="18023" y="289814"/>
                  </a:lnTo>
                  <a:lnTo>
                    <a:pt x="24595" y="341517"/>
                  </a:lnTo>
                  <a:lnTo>
                    <a:pt x="25893" y="400299"/>
                  </a:lnTo>
                  <a:lnTo>
                    <a:pt x="26118" y="462798"/>
                  </a:lnTo>
                  <a:lnTo>
                    <a:pt x="26185" y="523950"/>
                  </a:lnTo>
                  <a:lnTo>
                    <a:pt x="26205" y="572745"/>
                  </a:lnTo>
                  <a:lnTo>
                    <a:pt x="26211" y="624915"/>
                  </a:lnTo>
                  <a:lnTo>
                    <a:pt x="26213" y="65276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3223921" y="1189720"/>
              <a:ext cx="408411" cy="350206"/>
            </a:xfrm>
            <a:custGeom>
              <a:avLst/>
              <a:gdLst/>
              <a:ahLst/>
              <a:cxnLst/>
              <a:rect l="0" t="0" r="0" b="0"/>
              <a:pathLst>
                <a:path w="408411" h="350206">
                  <a:moveTo>
                    <a:pt x="408410" y="168456"/>
                  </a:moveTo>
                  <a:lnTo>
                    <a:pt x="352751" y="220995"/>
                  </a:lnTo>
                  <a:lnTo>
                    <a:pt x="297546" y="263203"/>
                  </a:lnTo>
                  <a:lnTo>
                    <a:pt x="238266" y="305542"/>
                  </a:lnTo>
                  <a:lnTo>
                    <a:pt x="178183" y="333142"/>
                  </a:lnTo>
                  <a:lnTo>
                    <a:pt x="126497" y="350205"/>
                  </a:lnTo>
                  <a:lnTo>
                    <a:pt x="87664" y="350079"/>
                  </a:lnTo>
                  <a:lnTo>
                    <a:pt x="63476" y="339254"/>
                  </a:lnTo>
                  <a:lnTo>
                    <a:pt x="43366" y="322745"/>
                  </a:lnTo>
                  <a:lnTo>
                    <a:pt x="25468" y="292550"/>
                  </a:lnTo>
                  <a:lnTo>
                    <a:pt x="8940" y="237898"/>
                  </a:lnTo>
                  <a:lnTo>
                    <a:pt x="0" y="176714"/>
                  </a:lnTo>
                  <a:lnTo>
                    <a:pt x="4040" y="128139"/>
                  </a:lnTo>
                  <a:lnTo>
                    <a:pt x="7480" y="66559"/>
                  </a:lnTo>
                  <a:lnTo>
                    <a:pt x="8160" y="14880"/>
                  </a:lnTo>
                  <a:lnTo>
                    <a:pt x="832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0" name="Group 29"/>
          <p:cNvGrpSpPr/>
          <p:nvPr/>
        </p:nvGrpSpPr>
        <p:grpSpPr>
          <a:xfrm>
            <a:off x="2747937" y="2863751"/>
            <a:ext cx="242157" cy="157928"/>
            <a:chOff x="2747937" y="2863751"/>
            <a:chExt cx="242157" cy="157928"/>
          </a:xfrm>
        </p:grpSpPr>
        <p:sp>
          <p:nvSpPr>
            <p:cNvPr id="28" name="Freeform 27"/>
            <p:cNvSpPr/>
            <p:nvPr/>
          </p:nvSpPr>
          <p:spPr>
            <a:xfrm>
              <a:off x="2747937" y="2863751"/>
              <a:ext cx="189514" cy="42115"/>
            </a:xfrm>
            <a:custGeom>
              <a:avLst/>
              <a:gdLst/>
              <a:ahLst/>
              <a:cxnLst/>
              <a:rect l="0" t="0" r="0" b="0"/>
              <a:pathLst>
                <a:path w="189514" h="42115">
                  <a:moveTo>
                    <a:pt x="189513" y="0"/>
                  </a:moveTo>
                  <a:lnTo>
                    <a:pt x="134469" y="17958"/>
                  </a:lnTo>
                  <a:lnTo>
                    <a:pt x="79941" y="28547"/>
                  </a:lnTo>
                  <a:lnTo>
                    <a:pt x="24370" y="36574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2811108" y="2990093"/>
              <a:ext cx="178986" cy="31586"/>
            </a:xfrm>
            <a:custGeom>
              <a:avLst/>
              <a:gdLst/>
              <a:ahLst/>
              <a:cxnLst/>
              <a:rect l="0" t="0" r="0" b="0"/>
              <a:pathLst>
                <a:path w="178986" h="31586">
                  <a:moveTo>
                    <a:pt x="178985" y="0"/>
                  </a:moveTo>
                  <a:lnTo>
                    <a:pt x="120368" y="0"/>
                  </a:lnTo>
                  <a:lnTo>
                    <a:pt x="66194" y="8405"/>
                  </a:lnTo>
                  <a:lnTo>
                    <a:pt x="19791" y="21331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3" name="Group 32"/>
          <p:cNvGrpSpPr/>
          <p:nvPr/>
        </p:nvGrpSpPr>
        <p:grpSpPr>
          <a:xfrm>
            <a:off x="3390176" y="2681921"/>
            <a:ext cx="745868" cy="769504"/>
            <a:chOff x="3390176" y="2681921"/>
            <a:chExt cx="745868" cy="769504"/>
          </a:xfrm>
        </p:grpSpPr>
        <p:sp>
          <p:nvSpPr>
            <p:cNvPr id="31" name="Freeform 30"/>
            <p:cNvSpPr/>
            <p:nvPr/>
          </p:nvSpPr>
          <p:spPr>
            <a:xfrm>
              <a:off x="3390176" y="2958507"/>
              <a:ext cx="147400" cy="21058"/>
            </a:xfrm>
            <a:custGeom>
              <a:avLst/>
              <a:gdLst/>
              <a:ahLst/>
              <a:cxnLst/>
              <a:rect l="0" t="0" r="0" b="0"/>
              <a:pathLst>
                <a:path w="147400" h="21058">
                  <a:moveTo>
                    <a:pt x="147399" y="0"/>
                  </a:moveTo>
                  <a:lnTo>
                    <a:pt x="88782" y="9065"/>
                  </a:lnTo>
                  <a:lnTo>
                    <a:pt x="32185" y="1866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3682956" y="2681921"/>
              <a:ext cx="453088" cy="769504"/>
            </a:xfrm>
            <a:custGeom>
              <a:avLst/>
              <a:gdLst/>
              <a:ahLst/>
              <a:cxnLst/>
              <a:rect l="0" t="0" r="0" b="0"/>
              <a:pathLst>
                <a:path w="453088" h="769504">
                  <a:moveTo>
                    <a:pt x="181002" y="44959"/>
                  </a:moveTo>
                  <a:lnTo>
                    <a:pt x="138311" y="59532"/>
                  </a:lnTo>
                  <a:lnTo>
                    <a:pt x="94575" y="91115"/>
                  </a:lnTo>
                  <a:lnTo>
                    <a:pt x="42860" y="131574"/>
                  </a:lnTo>
                  <a:lnTo>
                    <a:pt x="22510" y="141166"/>
                  </a:lnTo>
                  <a:lnTo>
                    <a:pt x="14509" y="140683"/>
                  </a:lnTo>
                  <a:lnTo>
                    <a:pt x="8006" y="136851"/>
                  </a:lnTo>
                  <a:lnTo>
                    <a:pt x="2500" y="130787"/>
                  </a:lnTo>
                  <a:lnTo>
                    <a:pt x="0" y="123235"/>
                  </a:lnTo>
                  <a:lnTo>
                    <a:pt x="341" y="105485"/>
                  </a:lnTo>
                  <a:lnTo>
                    <a:pt x="12699" y="75761"/>
                  </a:lnTo>
                  <a:lnTo>
                    <a:pt x="51473" y="27959"/>
                  </a:lnTo>
                  <a:lnTo>
                    <a:pt x="77892" y="12106"/>
                  </a:lnTo>
                  <a:lnTo>
                    <a:pt x="113536" y="0"/>
                  </a:lnTo>
                  <a:lnTo>
                    <a:pt x="153733" y="183"/>
                  </a:lnTo>
                  <a:lnTo>
                    <a:pt x="189690" y="7646"/>
                  </a:lnTo>
                  <a:lnTo>
                    <a:pt x="216982" y="22855"/>
                  </a:lnTo>
                  <a:lnTo>
                    <a:pt x="239886" y="42179"/>
                  </a:lnTo>
                  <a:lnTo>
                    <a:pt x="255901" y="68312"/>
                  </a:lnTo>
                  <a:lnTo>
                    <a:pt x="268055" y="98282"/>
                  </a:lnTo>
                  <a:lnTo>
                    <a:pt x="267887" y="134978"/>
                  </a:lnTo>
                  <a:lnTo>
                    <a:pt x="260172" y="155548"/>
                  </a:lnTo>
                  <a:lnTo>
                    <a:pt x="215801" y="218665"/>
                  </a:lnTo>
                  <a:lnTo>
                    <a:pt x="164607" y="269464"/>
                  </a:lnTo>
                  <a:lnTo>
                    <a:pt x="129091" y="288254"/>
                  </a:lnTo>
                  <a:lnTo>
                    <a:pt x="97121" y="293692"/>
                  </a:lnTo>
                  <a:lnTo>
                    <a:pt x="97005" y="292669"/>
                  </a:lnTo>
                  <a:lnTo>
                    <a:pt x="122036" y="282623"/>
                  </a:lnTo>
                  <a:lnTo>
                    <a:pt x="182480" y="285714"/>
                  </a:lnTo>
                  <a:lnTo>
                    <a:pt x="237446" y="292428"/>
                  </a:lnTo>
                  <a:lnTo>
                    <a:pt x="292194" y="306188"/>
                  </a:lnTo>
                  <a:lnTo>
                    <a:pt x="334897" y="330223"/>
                  </a:lnTo>
                  <a:lnTo>
                    <a:pt x="380690" y="374550"/>
                  </a:lnTo>
                  <a:lnTo>
                    <a:pt x="414922" y="425577"/>
                  </a:lnTo>
                  <a:lnTo>
                    <a:pt x="435872" y="477635"/>
                  </a:lnTo>
                  <a:lnTo>
                    <a:pt x="446356" y="505152"/>
                  </a:lnTo>
                  <a:lnTo>
                    <a:pt x="453087" y="560945"/>
                  </a:lnTo>
                  <a:lnTo>
                    <a:pt x="448827" y="617025"/>
                  </a:lnTo>
                  <a:lnTo>
                    <a:pt x="434403" y="653538"/>
                  </a:lnTo>
                  <a:lnTo>
                    <a:pt x="390280" y="707982"/>
                  </a:lnTo>
                  <a:lnTo>
                    <a:pt x="349203" y="744726"/>
                  </a:lnTo>
                  <a:lnTo>
                    <a:pt x="317797" y="761695"/>
                  </a:lnTo>
                  <a:lnTo>
                    <a:pt x="267338" y="769503"/>
                  </a:lnTo>
                  <a:lnTo>
                    <a:pt x="215430" y="767926"/>
                  </a:lnTo>
                  <a:lnTo>
                    <a:pt x="154254" y="752248"/>
                  </a:lnTo>
                  <a:lnTo>
                    <a:pt x="92394" y="709927"/>
                  </a:lnTo>
                  <a:lnTo>
                    <a:pt x="75717" y="6977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2" name="Group 71"/>
          <p:cNvGrpSpPr/>
          <p:nvPr/>
        </p:nvGrpSpPr>
        <p:grpSpPr>
          <a:xfrm>
            <a:off x="4979979" y="157927"/>
            <a:ext cx="3812997" cy="2024300"/>
            <a:chOff x="4979979" y="157927"/>
            <a:chExt cx="3812997" cy="2024300"/>
          </a:xfrm>
        </p:grpSpPr>
        <p:sp>
          <p:nvSpPr>
            <p:cNvPr id="34" name="Freeform 33"/>
            <p:cNvSpPr/>
            <p:nvPr/>
          </p:nvSpPr>
          <p:spPr>
            <a:xfrm>
              <a:off x="6079882" y="294797"/>
              <a:ext cx="26647" cy="463255"/>
            </a:xfrm>
            <a:custGeom>
              <a:avLst/>
              <a:gdLst/>
              <a:ahLst/>
              <a:cxnLst/>
              <a:rect l="0" t="0" r="0" b="0"/>
              <a:pathLst>
                <a:path w="26647" h="463255">
                  <a:moveTo>
                    <a:pt x="5589" y="0"/>
                  </a:moveTo>
                  <a:lnTo>
                    <a:pt x="0" y="16768"/>
                  </a:lnTo>
                  <a:lnTo>
                    <a:pt x="375" y="34359"/>
                  </a:lnTo>
                  <a:lnTo>
                    <a:pt x="4903" y="92999"/>
                  </a:lnTo>
                  <a:lnTo>
                    <a:pt x="5453" y="150865"/>
                  </a:lnTo>
                  <a:lnTo>
                    <a:pt x="5549" y="201069"/>
                  </a:lnTo>
                  <a:lnTo>
                    <a:pt x="8697" y="256108"/>
                  </a:lnTo>
                  <a:lnTo>
                    <a:pt x="13920" y="316870"/>
                  </a:lnTo>
                  <a:lnTo>
                    <a:pt x="18586" y="373088"/>
                  </a:lnTo>
                  <a:lnTo>
                    <a:pt x="25054" y="434005"/>
                  </a:lnTo>
                  <a:lnTo>
                    <a:pt x="26646" y="4632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5748559" y="231626"/>
              <a:ext cx="526426" cy="63172"/>
            </a:xfrm>
            <a:custGeom>
              <a:avLst/>
              <a:gdLst/>
              <a:ahLst/>
              <a:cxnLst/>
              <a:rect l="0" t="0" r="0" b="0"/>
              <a:pathLst>
                <a:path w="526426" h="63172">
                  <a:moveTo>
                    <a:pt x="526425" y="0"/>
                  </a:moveTo>
                  <a:lnTo>
                    <a:pt x="473397" y="14655"/>
                  </a:lnTo>
                  <a:lnTo>
                    <a:pt x="414782" y="28198"/>
                  </a:lnTo>
                  <a:lnTo>
                    <a:pt x="362974" y="37471"/>
                  </a:lnTo>
                  <a:lnTo>
                    <a:pt x="307200" y="41908"/>
                  </a:lnTo>
                  <a:lnTo>
                    <a:pt x="248895" y="53295"/>
                  </a:lnTo>
                  <a:lnTo>
                    <a:pt x="192680" y="60245"/>
                  </a:lnTo>
                  <a:lnTo>
                    <a:pt x="148807" y="61871"/>
                  </a:lnTo>
                  <a:lnTo>
                    <a:pt x="105911" y="62593"/>
                  </a:lnTo>
                  <a:lnTo>
                    <a:pt x="63450" y="62915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6287708" y="210569"/>
              <a:ext cx="196325" cy="558012"/>
            </a:xfrm>
            <a:custGeom>
              <a:avLst/>
              <a:gdLst/>
              <a:ahLst/>
              <a:cxnLst/>
              <a:rect l="0" t="0" r="0" b="0"/>
              <a:pathLst>
                <a:path w="196325" h="558012">
                  <a:moveTo>
                    <a:pt x="8333" y="0"/>
                  </a:moveTo>
                  <a:lnTo>
                    <a:pt x="0" y="57265"/>
                  </a:lnTo>
                  <a:lnTo>
                    <a:pt x="1574" y="106655"/>
                  </a:lnTo>
                  <a:lnTo>
                    <a:pt x="6331" y="161453"/>
                  </a:lnTo>
                  <a:lnTo>
                    <a:pt x="7740" y="222143"/>
                  </a:lnTo>
                  <a:lnTo>
                    <a:pt x="11276" y="275221"/>
                  </a:lnTo>
                  <a:lnTo>
                    <a:pt x="16614" y="322533"/>
                  </a:lnTo>
                  <a:lnTo>
                    <a:pt x="18195" y="377885"/>
                  </a:lnTo>
                  <a:lnTo>
                    <a:pt x="18664" y="431331"/>
                  </a:lnTo>
                  <a:lnTo>
                    <a:pt x="24412" y="490614"/>
                  </a:lnTo>
                  <a:lnTo>
                    <a:pt x="22562" y="495532"/>
                  </a:lnTo>
                  <a:lnTo>
                    <a:pt x="17819" y="495301"/>
                  </a:lnTo>
                  <a:lnTo>
                    <a:pt x="11147" y="491638"/>
                  </a:lnTo>
                  <a:lnTo>
                    <a:pt x="6700" y="484516"/>
                  </a:lnTo>
                  <a:lnTo>
                    <a:pt x="1758" y="464125"/>
                  </a:lnTo>
                  <a:lnTo>
                    <a:pt x="6991" y="414077"/>
                  </a:lnTo>
                  <a:lnTo>
                    <a:pt x="22657" y="352836"/>
                  </a:lnTo>
                  <a:lnTo>
                    <a:pt x="38574" y="323043"/>
                  </a:lnTo>
                  <a:lnTo>
                    <a:pt x="48381" y="318308"/>
                  </a:lnTo>
                  <a:lnTo>
                    <a:pt x="74875" y="316165"/>
                  </a:lnTo>
                  <a:lnTo>
                    <a:pt x="111497" y="321536"/>
                  </a:lnTo>
                  <a:lnTo>
                    <a:pt x="138986" y="336126"/>
                  </a:lnTo>
                  <a:lnTo>
                    <a:pt x="161949" y="360856"/>
                  </a:lnTo>
                  <a:lnTo>
                    <a:pt x="190140" y="421394"/>
                  </a:lnTo>
                  <a:lnTo>
                    <a:pt x="196324" y="471710"/>
                  </a:lnTo>
                  <a:lnTo>
                    <a:pt x="194426" y="523590"/>
                  </a:lnTo>
                  <a:lnTo>
                    <a:pt x="187318" y="5580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6569782" y="478359"/>
              <a:ext cx="158405" cy="269165"/>
            </a:xfrm>
            <a:custGeom>
              <a:avLst/>
              <a:gdLst/>
              <a:ahLst/>
              <a:cxnLst/>
              <a:rect l="0" t="0" r="0" b="0"/>
              <a:pathLst>
                <a:path w="158405" h="269165">
                  <a:moveTo>
                    <a:pt x="0" y="142822"/>
                  </a:moveTo>
                  <a:lnTo>
                    <a:pt x="17981" y="127181"/>
                  </a:lnTo>
                  <a:lnTo>
                    <a:pt x="75524" y="104385"/>
                  </a:lnTo>
                  <a:lnTo>
                    <a:pt x="111545" y="92569"/>
                  </a:lnTo>
                  <a:lnTo>
                    <a:pt x="153394" y="61494"/>
                  </a:lnTo>
                  <a:lnTo>
                    <a:pt x="157245" y="53508"/>
                  </a:lnTo>
                  <a:lnTo>
                    <a:pt x="158404" y="35277"/>
                  </a:lnTo>
                  <a:lnTo>
                    <a:pt x="151900" y="18595"/>
                  </a:lnTo>
                  <a:lnTo>
                    <a:pt x="146890" y="10871"/>
                  </a:lnTo>
                  <a:lnTo>
                    <a:pt x="138872" y="5722"/>
                  </a:lnTo>
                  <a:lnTo>
                    <a:pt x="117483" y="0"/>
                  </a:lnTo>
                  <a:lnTo>
                    <a:pt x="95498" y="3696"/>
                  </a:lnTo>
                  <a:lnTo>
                    <a:pt x="66510" y="18931"/>
                  </a:lnTo>
                  <a:lnTo>
                    <a:pt x="43103" y="41383"/>
                  </a:lnTo>
                  <a:lnTo>
                    <a:pt x="24470" y="70262"/>
                  </a:lnTo>
                  <a:lnTo>
                    <a:pt x="7694" y="117051"/>
                  </a:lnTo>
                  <a:lnTo>
                    <a:pt x="2689" y="170183"/>
                  </a:lnTo>
                  <a:lnTo>
                    <a:pt x="10026" y="204741"/>
                  </a:lnTo>
                  <a:lnTo>
                    <a:pt x="20444" y="226494"/>
                  </a:lnTo>
                  <a:lnTo>
                    <a:pt x="45052" y="252881"/>
                  </a:lnTo>
                  <a:lnTo>
                    <a:pt x="67596" y="261927"/>
                  </a:lnTo>
                  <a:lnTo>
                    <a:pt x="103477" y="267020"/>
                  </a:lnTo>
                  <a:lnTo>
                    <a:pt x="136871" y="26916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6972590" y="495949"/>
              <a:ext cx="302603" cy="234243"/>
            </a:xfrm>
            <a:custGeom>
              <a:avLst/>
              <a:gdLst/>
              <a:ahLst/>
              <a:cxnLst/>
              <a:rect l="0" t="0" r="0" b="0"/>
              <a:pathLst>
                <a:path w="302603" h="234243">
                  <a:moveTo>
                    <a:pt x="218374" y="62061"/>
                  </a:moveTo>
                  <a:lnTo>
                    <a:pt x="212784" y="45293"/>
                  </a:lnTo>
                  <a:lnTo>
                    <a:pt x="200681" y="33942"/>
                  </a:lnTo>
                  <a:lnTo>
                    <a:pt x="160325" y="7319"/>
                  </a:lnTo>
                  <a:lnTo>
                    <a:pt x="97877" y="0"/>
                  </a:lnTo>
                  <a:lnTo>
                    <a:pt x="76692" y="5622"/>
                  </a:lnTo>
                  <a:lnTo>
                    <a:pt x="59477" y="17090"/>
                  </a:lnTo>
                  <a:lnTo>
                    <a:pt x="22176" y="63071"/>
                  </a:lnTo>
                  <a:lnTo>
                    <a:pt x="6473" y="93946"/>
                  </a:lnTo>
                  <a:lnTo>
                    <a:pt x="0" y="130910"/>
                  </a:lnTo>
                  <a:lnTo>
                    <a:pt x="6218" y="176916"/>
                  </a:lnTo>
                  <a:lnTo>
                    <a:pt x="12168" y="198505"/>
                  </a:lnTo>
                  <a:lnTo>
                    <a:pt x="17732" y="206836"/>
                  </a:lnTo>
                  <a:lnTo>
                    <a:pt x="33273" y="219212"/>
                  </a:lnTo>
                  <a:lnTo>
                    <a:pt x="61753" y="232757"/>
                  </a:lnTo>
                  <a:lnTo>
                    <a:pt x="85204" y="234242"/>
                  </a:lnTo>
                  <a:lnTo>
                    <a:pt x="108884" y="229833"/>
                  </a:lnTo>
                  <a:lnTo>
                    <a:pt x="135369" y="214196"/>
                  </a:lnTo>
                  <a:lnTo>
                    <a:pt x="165279" y="184832"/>
                  </a:lnTo>
                  <a:lnTo>
                    <a:pt x="183535" y="155759"/>
                  </a:lnTo>
                  <a:lnTo>
                    <a:pt x="207560" y="93553"/>
                  </a:lnTo>
                  <a:lnTo>
                    <a:pt x="211164" y="83056"/>
                  </a:lnTo>
                  <a:lnTo>
                    <a:pt x="213568" y="80737"/>
                  </a:lnTo>
                  <a:lnTo>
                    <a:pt x="215170" y="83870"/>
                  </a:lnTo>
                  <a:lnTo>
                    <a:pt x="227527" y="133953"/>
                  </a:lnTo>
                  <a:lnTo>
                    <a:pt x="252132" y="188165"/>
                  </a:lnTo>
                  <a:lnTo>
                    <a:pt x="266133" y="206235"/>
                  </a:lnTo>
                  <a:lnTo>
                    <a:pt x="287507" y="223322"/>
                  </a:lnTo>
                  <a:lnTo>
                    <a:pt x="302602" y="23051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7265530" y="242155"/>
              <a:ext cx="275899" cy="438649"/>
            </a:xfrm>
            <a:custGeom>
              <a:avLst/>
              <a:gdLst/>
              <a:ahLst/>
              <a:cxnLst/>
              <a:rect l="0" t="0" r="0" b="0"/>
              <a:pathLst>
                <a:path w="275899" h="438649">
                  <a:moveTo>
                    <a:pt x="20190" y="0"/>
                  </a:moveTo>
                  <a:lnTo>
                    <a:pt x="9012" y="11178"/>
                  </a:lnTo>
                  <a:lnTo>
                    <a:pt x="3523" y="29145"/>
                  </a:lnTo>
                  <a:lnTo>
                    <a:pt x="0" y="84396"/>
                  </a:lnTo>
                  <a:lnTo>
                    <a:pt x="4979" y="134451"/>
                  </a:lnTo>
                  <a:lnTo>
                    <a:pt x="8274" y="191915"/>
                  </a:lnTo>
                  <a:lnTo>
                    <a:pt x="16623" y="251339"/>
                  </a:lnTo>
                  <a:lnTo>
                    <a:pt x="19133" y="299989"/>
                  </a:lnTo>
                  <a:lnTo>
                    <a:pt x="21046" y="350278"/>
                  </a:lnTo>
                  <a:lnTo>
                    <a:pt x="28461" y="409785"/>
                  </a:lnTo>
                  <a:lnTo>
                    <a:pt x="29716" y="428962"/>
                  </a:lnTo>
                  <a:lnTo>
                    <a:pt x="30273" y="421887"/>
                  </a:lnTo>
                  <a:lnTo>
                    <a:pt x="22326" y="371499"/>
                  </a:lnTo>
                  <a:lnTo>
                    <a:pt x="26201" y="312938"/>
                  </a:lnTo>
                  <a:lnTo>
                    <a:pt x="32166" y="257480"/>
                  </a:lnTo>
                  <a:lnTo>
                    <a:pt x="41501" y="233759"/>
                  </a:lnTo>
                  <a:lnTo>
                    <a:pt x="59687" y="217757"/>
                  </a:lnTo>
                  <a:lnTo>
                    <a:pt x="71088" y="211851"/>
                  </a:lnTo>
                  <a:lnTo>
                    <a:pt x="99353" y="208410"/>
                  </a:lnTo>
                  <a:lnTo>
                    <a:pt x="153980" y="215732"/>
                  </a:lnTo>
                  <a:lnTo>
                    <a:pt x="193323" y="236276"/>
                  </a:lnTo>
                  <a:lnTo>
                    <a:pt x="238963" y="274659"/>
                  </a:lnTo>
                  <a:lnTo>
                    <a:pt x="268602" y="316036"/>
                  </a:lnTo>
                  <a:lnTo>
                    <a:pt x="273536" y="326504"/>
                  </a:lnTo>
                  <a:lnTo>
                    <a:pt x="275898" y="353733"/>
                  </a:lnTo>
                  <a:lnTo>
                    <a:pt x="271878" y="382993"/>
                  </a:lnTo>
                  <a:lnTo>
                    <a:pt x="262292" y="407695"/>
                  </a:lnTo>
                  <a:lnTo>
                    <a:pt x="243994" y="424133"/>
                  </a:lnTo>
                  <a:lnTo>
                    <a:pt x="217924" y="434169"/>
                  </a:lnTo>
                  <a:lnTo>
                    <a:pt x="166126" y="438648"/>
                  </a:lnTo>
                  <a:lnTo>
                    <a:pt x="111755" y="433394"/>
                  </a:lnTo>
                  <a:lnTo>
                    <a:pt x="83361" y="43166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7599856" y="368497"/>
              <a:ext cx="228994" cy="284270"/>
            </a:xfrm>
            <a:custGeom>
              <a:avLst/>
              <a:gdLst/>
              <a:ahLst/>
              <a:cxnLst/>
              <a:rect l="0" t="0" r="0" b="0"/>
              <a:pathLst>
                <a:path w="228994" h="284270">
                  <a:moveTo>
                    <a:pt x="128061" y="0"/>
                  </a:moveTo>
                  <a:lnTo>
                    <a:pt x="105704" y="0"/>
                  </a:lnTo>
                  <a:lnTo>
                    <a:pt x="75033" y="11178"/>
                  </a:lnTo>
                  <a:lnTo>
                    <a:pt x="17803" y="49498"/>
                  </a:lnTo>
                  <a:lnTo>
                    <a:pt x="895" y="75887"/>
                  </a:lnTo>
                  <a:lnTo>
                    <a:pt x="0" y="84517"/>
                  </a:lnTo>
                  <a:lnTo>
                    <a:pt x="5244" y="100344"/>
                  </a:lnTo>
                  <a:lnTo>
                    <a:pt x="12258" y="105500"/>
                  </a:lnTo>
                  <a:lnTo>
                    <a:pt x="64661" y="120045"/>
                  </a:lnTo>
                  <a:lnTo>
                    <a:pt x="125835" y="128632"/>
                  </a:lnTo>
                  <a:lnTo>
                    <a:pt x="158987" y="140669"/>
                  </a:lnTo>
                  <a:lnTo>
                    <a:pt x="196041" y="165697"/>
                  </a:lnTo>
                  <a:lnTo>
                    <a:pt x="218653" y="186226"/>
                  </a:lnTo>
                  <a:lnTo>
                    <a:pt x="226816" y="206379"/>
                  </a:lnTo>
                  <a:lnTo>
                    <a:pt x="228993" y="218305"/>
                  </a:lnTo>
                  <a:lnTo>
                    <a:pt x="225172" y="240914"/>
                  </a:lnTo>
                  <a:lnTo>
                    <a:pt x="220878" y="251856"/>
                  </a:lnTo>
                  <a:lnTo>
                    <a:pt x="212166" y="260321"/>
                  </a:lnTo>
                  <a:lnTo>
                    <a:pt x="186888" y="272846"/>
                  </a:lnTo>
                  <a:lnTo>
                    <a:pt x="129901" y="282765"/>
                  </a:lnTo>
                  <a:lnTo>
                    <a:pt x="117532" y="2842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7836655" y="452725"/>
              <a:ext cx="221378" cy="217649"/>
            </a:xfrm>
            <a:custGeom>
              <a:avLst/>
              <a:gdLst/>
              <a:ahLst/>
              <a:cxnLst/>
              <a:rect l="0" t="0" r="0" b="0"/>
              <a:pathLst>
                <a:path w="221378" h="217649">
                  <a:moveTo>
                    <a:pt x="101832" y="0"/>
                  </a:moveTo>
                  <a:lnTo>
                    <a:pt x="57869" y="20243"/>
                  </a:lnTo>
                  <a:lnTo>
                    <a:pt x="33173" y="44992"/>
                  </a:lnTo>
                  <a:lnTo>
                    <a:pt x="8201" y="103469"/>
                  </a:lnTo>
                  <a:lnTo>
                    <a:pt x="0" y="139452"/>
                  </a:lnTo>
                  <a:lnTo>
                    <a:pt x="421" y="164924"/>
                  </a:lnTo>
                  <a:lnTo>
                    <a:pt x="8408" y="187943"/>
                  </a:lnTo>
                  <a:lnTo>
                    <a:pt x="16152" y="196655"/>
                  </a:lnTo>
                  <a:lnTo>
                    <a:pt x="37236" y="209455"/>
                  </a:lnTo>
                  <a:lnTo>
                    <a:pt x="81002" y="217648"/>
                  </a:lnTo>
                  <a:lnTo>
                    <a:pt x="107782" y="213326"/>
                  </a:lnTo>
                  <a:lnTo>
                    <a:pt x="164400" y="191046"/>
                  </a:lnTo>
                  <a:lnTo>
                    <a:pt x="185792" y="174986"/>
                  </a:lnTo>
                  <a:lnTo>
                    <a:pt x="206388" y="146214"/>
                  </a:lnTo>
                  <a:lnTo>
                    <a:pt x="219898" y="115462"/>
                  </a:lnTo>
                  <a:lnTo>
                    <a:pt x="221377" y="91481"/>
                  </a:lnTo>
                  <a:lnTo>
                    <a:pt x="216964" y="66394"/>
                  </a:lnTo>
                  <a:lnTo>
                    <a:pt x="207204" y="43547"/>
                  </a:lnTo>
                  <a:lnTo>
                    <a:pt x="182966" y="16542"/>
                  </a:lnTo>
                  <a:lnTo>
                    <a:pt x="154475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8059055" y="157927"/>
              <a:ext cx="37361" cy="484312"/>
            </a:xfrm>
            <a:custGeom>
              <a:avLst/>
              <a:gdLst/>
              <a:ahLst/>
              <a:cxnLst/>
              <a:rect l="0" t="0" r="0" b="0"/>
              <a:pathLst>
                <a:path w="37361" h="484312">
                  <a:moveTo>
                    <a:pt x="37360" y="0"/>
                  </a:moveTo>
                  <a:lnTo>
                    <a:pt x="22705" y="53028"/>
                  </a:lnTo>
                  <a:lnTo>
                    <a:pt x="17567" y="111643"/>
                  </a:lnTo>
                  <a:lnTo>
                    <a:pt x="16677" y="162281"/>
                  </a:lnTo>
                  <a:lnTo>
                    <a:pt x="15243" y="215499"/>
                  </a:lnTo>
                  <a:lnTo>
                    <a:pt x="9099" y="274032"/>
                  </a:lnTo>
                  <a:lnTo>
                    <a:pt x="5589" y="328939"/>
                  </a:lnTo>
                  <a:lnTo>
                    <a:pt x="0" y="381083"/>
                  </a:lnTo>
                  <a:lnTo>
                    <a:pt x="4286" y="441217"/>
                  </a:lnTo>
                  <a:lnTo>
                    <a:pt x="5774" y="4843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8161973" y="431668"/>
              <a:ext cx="162140" cy="229499"/>
            </a:xfrm>
            <a:custGeom>
              <a:avLst/>
              <a:gdLst/>
              <a:ahLst/>
              <a:cxnLst/>
              <a:rect l="0" t="0" r="0" b="0"/>
              <a:pathLst>
                <a:path w="162140" h="229499">
                  <a:moveTo>
                    <a:pt x="18669" y="21057"/>
                  </a:moveTo>
                  <a:lnTo>
                    <a:pt x="9604" y="79674"/>
                  </a:lnTo>
                  <a:lnTo>
                    <a:pt x="0" y="139390"/>
                  </a:lnTo>
                  <a:lnTo>
                    <a:pt x="1439" y="176611"/>
                  </a:lnTo>
                  <a:lnTo>
                    <a:pt x="7502" y="198987"/>
                  </a:lnTo>
                  <a:lnTo>
                    <a:pt x="17995" y="220630"/>
                  </a:lnTo>
                  <a:lnTo>
                    <a:pt x="25239" y="226635"/>
                  </a:lnTo>
                  <a:lnTo>
                    <a:pt x="33577" y="229469"/>
                  </a:lnTo>
                  <a:lnTo>
                    <a:pt x="52201" y="229498"/>
                  </a:lnTo>
                  <a:lnTo>
                    <a:pt x="82417" y="221767"/>
                  </a:lnTo>
                  <a:lnTo>
                    <a:pt x="103154" y="211257"/>
                  </a:lnTo>
                  <a:lnTo>
                    <a:pt x="117829" y="195667"/>
                  </a:lnTo>
                  <a:lnTo>
                    <a:pt x="152807" y="133367"/>
                  </a:lnTo>
                  <a:lnTo>
                    <a:pt x="162139" y="90599"/>
                  </a:lnTo>
                  <a:lnTo>
                    <a:pt x="161785" y="47121"/>
                  </a:lnTo>
                  <a:lnTo>
                    <a:pt x="15554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8422798" y="189512"/>
              <a:ext cx="31586" cy="431670"/>
            </a:xfrm>
            <a:custGeom>
              <a:avLst/>
              <a:gdLst/>
              <a:ahLst/>
              <a:cxnLst/>
              <a:rect l="0" t="0" r="0" b="0"/>
              <a:pathLst>
                <a:path w="31586" h="431670">
                  <a:moveTo>
                    <a:pt x="31585" y="0"/>
                  </a:moveTo>
                  <a:lnTo>
                    <a:pt x="16931" y="58617"/>
                  </a:lnTo>
                  <a:lnTo>
                    <a:pt x="12425" y="110175"/>
                  </a:lnTo>
                  <a:lnTo>
                    <a:pt x="11091" y="164316"/>
                  </a:lnTo>
                  <a:lnTo>
                    <a:pt x="10695" y="217402"/>
                  </a:lnTo>
                  <a:lnTo>
                    <a:pt x="4989" y="275766"/>
                  </a:lnTo>
                  <a:lnTo>
                    <a:pt x="1478" y="331923"/>
                  </a:lnTo>
                  <a:lnTo>
                    <a:pt x="438" y="385607"/>
                  </a:lnTo>
                  <a:lnTo>
                    <a:pt x="0" y="4316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8328042" y="328578"/>
              <a:ext cx="231628" cy="8334"/>
            </a:xfrm>
            <a:custGeom>
              <a:avLst/>
              <a:gdLst/>
              <a:ahLst/>
              <a:cxnLst/>
              <a:rect l="0" t="0" r="0" b="0"/>
              <a:pathLst>
                <a:path w="231628" h="8334">
                  <a:moveTo>
                    <a:pt x="231627" y="8333"/>
                  </a:moveTo>
                  <a:lnTo>
                    <a:pt x="182695" y="0"/>
                  </a:lnTo>
                  <a:lnTo>
                    <a:pt x="123565" y="3828"/>
                  </a:lnTo>
                  <a:lnTo>
                    <a:pt x="65655" y="7443"/>
                  </a:lnTo>
                  <a:lnTo>
                    <a:pt x="14701" y="8158"/>
                  </a:lnTo>
                  <a:lnTo>
                    <a:pt x="0" y="833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8551589" y="380458"/>
              <a:ext cx="241387" cy="261781"/>
            </a:xfrm>
            <a:custGeom>
              <a:avLst/>
              <a:gdLst/>
              <a:ahLst/>
              <a:cxnLst/>
              <a:rect l="0" t="0" r="0" b="0"/>
              <a:pathLst>
                <a:path w="241387" h="261781">
                  <a:moveTo>
                    <a:pt x="8080" y="124909"/>
                  </a:moveTo>
                  <a:lnTo>
                    <a:pt x="63124" y="141698"/>
                  </a:lnTo>
                  <a:lnTo>
                    <a:pt x="101078" y="143532"/>
                  </a:lnTo>
                  <a:lnTo>
                    <a:pt x="164158" y="131146"/>
                  </a:lnTo>
                  <a:lnTo>
                    <a:pt x="206585" y="116566"/>
                  </a:lnTo>
                  <a:lnTo>
                    <a:pt x="223426" y="105214"/>
                  </a:lnTo>
                  <a:lnTo>
                    <a:pt x="235590" y="86130"/>
                  </a:lnTo>
                  <a:lnTo>
                    <a:pt x="240472" y="74490"/>
                  </a:lnTo>
                  <a:lnTo>
                    <a:pt x="241386" y="63220"/>
                  </a:lnTo>
                  <a:lnTo>
                    <a:pt x="236163" y="41340"/>
                  </a:lnTo>
                  <a:lnTo>
                    <a:pt x="222924" y="23037"/>
                  </a:lnTo>
                  <a:lnTo>
                    <a:pt x="214480" y="14880"/>
                  </a:lnTo>
                  <a:lnTo>
                    <a:pt x="192619" y="5818"/>
                  </a:lnTo>
                  <a:lnTo>
                    <a:pt x="140458" y="0"/>
                  </a:lnTo>
                  <a:lnTo>
                    <a:pt x="104625" y="4581"/>
                  </a:lnTo>
                  <a:lnTo>
                    <a:pt x="50429" y="28287"/>
                  </a:lnTo>
                  <a:lnTo>
                    <a:pt x="39822" y="32419"/>
                  </a:lnTo>
                  <a:lnTo>
                    <a:pt x="24916" y="46368"/>
                  </a:lnTo>
                  <a:lnTo>
                    <a:pt x="5816" y="83919"/>
                  </a:lnTo>
                  <a:lnTo>
                    <a:pt x="0" y="120303"/>
                  </a:lnTo>
                  <a:lnTo>
                    <a:pt x="6440" y="166113"/>
                  </a:lnTo>
                  <a:lnTo>
                    <a:pt x="12420" y="187676"/>
                  </a:lnTo>
                  <a:lnTo>
                    <a:pt x="28336" y="205838"/>
                  </a:lnTo>
                  <a:lnTo>
                    <a:pt x="51008" y="220539"/>
                  </a:lnTo>
                  <a:lnTo>
                    <a:pt x="111854" y="243423"/>
                  </a:lnTo>
                  <a:lnTo>
                    <a:pt x="173116" y="253340"/>
                  </a:lnTo>
                  <a:lnTo>
                    <a:pt x="187064" y="26178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4979979" y="1000207"/>
              <a:ext cx="347441" cy="504398"/>
            </a:xfrm>
            <a:custGeom>
              <a:avLst/>
              <a:gdLst/>
              <a:ahLst/>
              <a:cxnLst/>
              <a:rect l="0" t="0" r="0" b="0"/>
              <a:pathLst>
                <a:path w="347441" h="504398">
                  <a:moveTo>
                    <a:pt x="0" y="63171"/>
                  </a:moveTo>
                  <a:lnTo>
                    <a:pt x="20243" y="121788"/>
                  </a:lnTo>
                  <a:lnTo>
                    <a:pt x="46156" y="174792"/>
                  </a:lnTo>
                  <a:lnTo>
                    <a:pt x="76924" y="226509"/>
                  </a:lnTo>
                  <a:lnTo>
                    <a:pt x="103121" y="275344"/>
                  </a:lnTo>
                  <a:lnTo>
                    <a:pt x="132933" y="333069"/>
                  </a:lnTo>
                  <a:lnTo>
                    <a:pt x="168400" y="394262"/>
                  </a:lnTo>
                  <a:lnTo>
                    <a:pt x="203543" y="448882"/>
                  </a:lnTo>
                  <a:lnTo>
                    <a:pt x="238645" y="495951"/>
                  </a:lnTo>
                  <a:lnTo>
                    <a:pt x="246834" y="501429"/>
                  </a:lnTo>
                  <a:lnTo>
                    <a:pt x="265292" y="504397"/>
                  </a:lnTo>
                  <a:lnTo>
                    <a:pt x="272787" y="501211"/>
                  </a:lnTo>
                  <a:lnTo>
                    <a:pt x="284236" y="488312"/>
                  </a:lnTo>
                  <a:lnTo>
                    <a:pt x="293882" y="435795"/>
                  </a:lnTo>
                  <a:lnTo>
                    <a:pt x="302719" y="376028"/>
                  </a:lnTo>
                  <a:lnTo>
                    <a:pt x="304554" y="325495"/>
                  </a:lnTo>
                  <a:lnTo>
                    <a:pt x="305098" y="273478"/>
                  </a:lnTo>
                  <a:lnTo>
                    <a:pt x="305259" y="224140"/>
                  </a:lnTo>
                  <a:lnTo>
                    <a:pt x="310902" y="171136"/>
                  </a:lnTo>
                  <a:lnTo>
                    <a:pt x="322112" y="118466"/>
                  </a:lnTo>
                  <a:lnTo>
                    <a:pt x="328659" y="66121"/>
                  </a:lnTo>
                  <a:lnTo>
                    <a:pt x="344521" y="9617"/>
                  </a:lnTo>
                  <a:lnTo>
                    <a:pt x="34744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5329701" y="1080496"/>
              <a:ext cx="345160" cy="357808"/>
            </a:xfrm>
            <a:custGeom>
              <a:avLst/>
              <a:gdLst/>
              <a:ahLst/>
              <a:cxnLst/>
              <a:rect l="0" t="0" r="0" b="0"/>
              <a:pathLst>
                <a:path w="345160" h="357808">
                  <a:moveTo>
                    <a:pt x="239874" y="109224"/>
                  </a:moveTo>
                  <a:lnTo>
                    <a:pt x="239874" y="86867"/>
                  </a:lnTo>
                  <a:lnTo>
                    <a:pt x="228695" y="56196"/>
                  </a:lnTo>
                  <a:lnTo>
                    <a:pt x="210565" y="30471"/>
                  </a:lnTo>
                  <a:lnTo>
                    <a:pt x="184786" y="13620"/>
                  </a:lnTo>
                  <a:lnTo>
                    <a:pt x="154921" y="1218"/>
                  </a:lnTo>
                  <a:lnTo>
                    <a:pt x="131147" y="0"/>
                  </a:lnTo>
                  <a:lnTo>
                    <a:pt x="106153" y="4528"/>
                  </a:lnTo>
                  <a:lnTo>
                    <a:pt x="73521" y="20231"/>
                  </a:lnTo>
                  <a:lnTo>
                    <a:pt x="48514" y="40871"/>
                  </a:lnTo>
                  <a:lnTo>
                    <a:pt x="27457" y="69864"/>
                  </a:lnTo>
                  <a:lnTo>
                    <a:pt x="9268" y="120989"/>
                  </a:lnTo>
                  <a:lnTo>
                    <a:pt x="0" y="176149"/>
                  </a:lnTo>
                  <a:lnTo>
                    <a:pt x="6574" y="232104"/>
                  </a:lnTo>
                  <a:lnTo>
                    <a:pt x="19138" y="285098"/>
                  </a:lnTo>
                  <a:lnTo>
                    <a:pt x="27125" y="306713"/>
                  </a:lnTo>
                  <a:lnTo>
                    <a:pt x="58017" y="347071"/>
                  </a:lnTo>
                  <a:lnTo>
                    <a:pt x="77940" y="355314"/>
                  </a:lnTo>
                  <a:lnTo>
                    <a:pt x="101223" y="357807"/>
                  </a:lnTo>
                  <a:lnTo>
                    <a:pt x="123269" y="355016"/>
                  </a:lnTo>
                  <a:lnTo>
                    <a:pt x="141646" y="346756"/>
                  </a:lnTo>
                  <a:lnTo>
                    <a:pt x="157613" y="334117"/>
                  </a:lnTo>
                  <a:lnTo>
                    <a:pt x="207200" y="275919"/>
                  </a:lnTo>
                  <a:lnTo>
                    <a:pt x="231787" y="215894"/>
                  </a:lnTo>
                  <a:lnTo>
                    <a:pt x="238277" y="164263"/>
                  </a:lnTo>
                  <a:lnTo>
                    <a:pt x="239559" y="109004"/>
                  </a:lnTo>
                  <a:lnTo>
                    <a:pt x="239734" y="91579"/>
                  </a:lnTo>
                  <a:lnTo>
                    <a:pt x="242966" y="121813"/>
                  </a:lnTo>
                  <a:lnTo>
                    <a:pt x="258998" y="179902"/>
                  </a:lnTo>
                  <a:lnTo>
                    <a:pt x="284088" y="235168"/>
                  </a:lnTo>
                  <a:lnTo>
                    <a:pt x="307662" y="269196"/>
                  </a:lnTo>
                  <a:lnTo>
                    <a:pt x="345159" y="30926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5685389" y="842279"/>
              <a:ext cx="31586" cy="494841"/>
            </a:xfrm>
            <a:custGeom>
              <a:avLst/>
              <a:gdLst/>
              <a:ahLst/>
              <a:cxnLst/>
              <a:rect l="0" t="0" r="0" b="0"/>
              <a:pathLst>
                <a:path w="31586" h="494841">
                  <a:moveTo>
                    <a:pt x="0" y="0"/>
                  </a:moveTo>
                  <a:lnTo>
                    <a:pt x="0" y="48931"/>
                  </a:lnTo>
                  <a:lnTo>
                    <a:pt x="3119" y="96777"/>
                  </a:lnTo>
                  <a:lnTo>
                    <a:pt x="8333" y="151117"/>
                  </a:lnTo>
                  <a:lnTo>
                    <a:pt x="12997" y="202313"/>
                  </a:lnTo>
                  <a:lnTo>
                    <a:pt x="18669" y="249068"/>
                  </a:lnTo>
                  <a:lnTo>
                    <a:pt x="20349" y="307375"/>
                  </a:lnTo>
                  <a:lnTo>
                    <a:pt x="23966" y="362865"/>
                  </a:lnTo>
                  <a:lnTo>
                    <a:pt x="30080" y="423537"/>
                  </a:lnTo>
                  <a:lnTo>
                    <a:pt x="31387" y="482215"/>
                  </a:lnTo>
                  <a:lnTo>
                    <a:pt x="31585" y="4948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5843749" y="1063378"/>
              <a:ext cx="165755" cy="252765"/>
            </a:xfrm>
            <a:custGeom>
              <a:avLst/>
              <a:gdLst/>
              <a:ahLst/>
              <a:cxnLst/>
              <a:rect l="0" t="0" r="0" b="0"/>
              <a:pathLst>
                <a:path w="165755" h="252765">
                  <a:moveTo>
                    <a:pt x="10095" y="52642"/>
                  </a:moveTo>
                  <a:lnTo>
                    <a:pt x="1762" y="90120"/>
                  </a:lnTo>
                  <a:lnTo>
                    <a:pt x="0" y="147133"/>
                  </a:lnTo>
                  <a:lnTo>
                    <a:pt x="11076" y="209148"/>
                  </a:lnTo>
                  <a:lnTo>
                    <a:pt x="18720" y="229825"/>
                  </a:lnTo>
                  <a:lnTo>
                    <a:pt x="29916" y="246814"/>
                  </a:lnTo>
                  <a:lnTo>
                    <a:pt x="38517" y="251110"/>
                  </a:lnTo>
                  <a:lnTo>
                    <a:pt x="60552" y="252764"/>
                  </a:lnTo>
                  <a:lnTo>
                    <a:pt x="79704" y="246480"/>
                  </a:lnTo>
                  <a:lnTo>
                    <a:pt x="125550" y="210025"/>
                  </a:lnTo>
                  <a:lnTo>
                    <a:pt x="138617" y="195120"/>
                  </a:lnTo>
                  <a:lnTo>
                    <a:pt x="156538" y="153836"/>
                  </a:lnTo>
                  <a:lnTo>
                    <a:pt x="165754" y="95378"/>
                  </a:lnTo>
                  <a:lnTo>
                    <a:pt x="159169" y="38250"/>
                  </a:lnTo>
                  <a:lnTo>
                    <a:pt x="146966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6085471" y="1077237"/>
              <a:ext cx="179150" cy="249354"/>
            </a:xfrm>
            <a:custGeom>
              <a:avLst/>
              <a:gdLst/>
              <a:ahLst/>
              <a:cxnLst/>
              <a:rect l="0" t="0" r="0" b="0"/>
              <a:pathLst>
                <a:path w="179150" h="249354">
                  <a:moveTo>
                    <a:pt x="0" y="123011"/>
                  </a:moveTo>
                  <a:lnTo>
                    <a:pt x="42692" y="119892"/>
                  </a:lnTo>
                  <a:lnTo>
                    <a:pt x="105336" y="101680"/>
                  </a:lnTo>
                  <a:lnTo>
                    <a:pt x="147409" y="82273"/>
                  </a:lnTo>
                  <a:lnTo>
                    <a:pt x="173398" y="57128"/>
                  </a:lnTo>
                  <a:lnTo>
                    <a:pt x="177600" y="47504"/>
                  </a:lnTo>
                  <a:lnTo>
                    <a:pt x="179149" y="27451"/>
                  </a:lnTo>
                  <a:lnTo>
                    <a:pt x="175585" y="19530"/>
                  </a:lnTo>
                  <a:lnTo>
                    <a:pt x="162266" y="7610"/>
                  </a:lnTo>
                  <a:lnTo>
                    <a:pt x="141528" y="1532"/>
                  </a:lnTo>
                  <a:lnTo>
                    <a:pt x="116714" y="0"/>
                  </a:lnTo>
                  <a:lnTo>
                    <a:pt x="78776" y="6885"/>
                  </a:lnTo>
                  <a:lnTo>
                    <a:pt x="51678" y="23223"/>
                  </a:lnTo>
                  <a:lnTo>
                    <a:pt x="14373" y="56592"/>
                  </a:lnTo>
                  <a:lnTo>
                    <a:pt x="6388" y="76724"/>
                  </a:lnTo>
                  <a:lnTo>
                    <a:pt x="1262" y="127776"/>
                  </a:lnTo>
                  <a:lnTo>
                    <a:pt x="5964" y="163417"/>
                  </a:lnTo>
                  <a:lnTo>
                    <a:pt x="20355" y="190616"/>
                  </a:lnTo>
                  <a:lnTo>
                    <a:pt x="45026" y="213492"/>
                  </a:lnTo>
                  <a:lnTo>
                    <a:pt x="93209" y="233777"/>
                  </a:lnTo>
                  <a:lnTo>
                    <a:pt x="141548" y="245930"/>
                  </a:lnTo>
                  <a:lnTo>
                    <a:pt x="168456" y="24935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6632498" y="1000640"/>
              <a:ext cx="332948" cy="304894"/>
            </a:xfrm>
            <a:custGeom>
              <a:avLst/>
              <a:gdLst/>
              <a:ahLst/>
              <a:cxnLst/>
              <a:rect l="0" t="0" r="0" b="0"/>
              <a:pathLst>
                <a:path w="332948" h="304894">
                  <a:moveTo>
                    <a:pt x="221554" y="10095"/>
                  </a:moveTo>
                  <a:lnTo>
                    <a:pt x="184075" y="1762"/>
                  </a:lnTo>
                  <a:lnTo>
                    <a:pt x="132652" y="0"/>
                  </a:lnTo>
                  <a:lnTo>
                    <a:pt x="71806" y="11077"/>
                  </a:lnTo>
                  <a:lnTo>
                    <a:pt x="47374" y="18720"/>
                  </a:lnTo>
                  <a:lnTo>
                    <a:pt x="12626" y="42691"/>
                  </a:lnTo>
                  <a:lnTo>
                    <a:pt x="5060" y="49373"/>
                  </a:lnTo>
                  <a:lnTo>
                    <a:pt x="1185" y="58508"/>
                  </a:lnTo>
                  <a:lnTo>
                    <a:pt x="0" y="81135"/>
                  </a:lnTo>
                  <a:lnTo>
                    <a:pt x="3661" y="90210"/>
                  </a:lnTo>
                  <a:lnTo>
                    <a:pt x="17087" y="103414"/>
                  </a:lnTo>
                  <a:lnTo>
                    <a:pt x="44378" y="117424"/>
                  </a:lnTo>
                  <a:lnTo>
                    <a:pt x="106903" y="124791"/>
                  </a:lnTo>
                  <a:lnTo>
                    <a:pt x="145079" y="122458"/>
                  </a:lnTo>
                  <a:lnTo>
                    <a:pt x="167678" y="119696"/>
                  </a:lnTo>
                  <a:lnTo>
                    <a:pt x="217021" y="127454"/>
                  </a:lnTo>
                  <a:lnTo>
                    <a:pt x="271221" y="140252"/>
                  </a:lnTo>
                  <a:lnTo>
                    <a:pt x="299311" y="156155"/>
                  </a:lnTo>
                  <a:lnTo>
                    <a:pt x="322451" y="175685"/>
                  </a:lnTo>
                  <a:lnTo>
                    <a:pt x="330738" y="195605"/>
                  </a:lnTo>
                  <a:lnTo>
                    <a:pt x="332947" y="207468"/>
                  </a:lnTo>
                  <a:lnTo>
                    <a:pt x="329163" y="226888"/>
                  </a:lnTo>
                  <a:lnTo>
                    <a:pt x="310760" y="254094"/>
                  </a:lnTo>
                  <a:lnTo>
                    <a:pt x="292787" y="271787"/>
                  </a:lnTo>
                  <a:lnTo>
                    <a:pt x="273100" y="283551"/>
                  </a:lnTo>
                  <a:lnTo>
                    <a:pt x="236697" y="291161"/>
                  </a:lnTo>
                  <a:lnTo>
                    <a:pt x="183644" y="294902"/>
                  </a:lnTo>
                  <a:lnTo>
                    <a:pt x="137325" y="30489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7054093" y="1063378"/>
              <a:ext cx="10530" cy="189514"/>
            </a:xfrm>
            <a:custGeom>
              <a:avLst/>
              <a:gdLst/>
              <a:ahLst/>
              <a:cxnLst/>
              <a:rect l="0" t="0" r="0" b="0"/>
              <a:pathLst>
                <a:path w="10530" h="189514">
                  <a:moveTo>
                    <a:pt x="0" y="0"/>
                  </a:moveTo>
                  <a:lnTo>
                    <a:pt x="0" y="58617"/>
                  </a:lnTo>
                  <a:lnTo>
                    <a:pt x="1170" y="111621"/>
                  </a:lnTo>
                  <a:lnTo>
                    <a:pt x="8334" y="157099"/>
                  </a:lnTo>
                  <a:lnTo>
                    <a:pt x="10529" y="1895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7054093" y="91597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7141036" y="1035224"/>
              <a:ext cx="227994" cy="491409"/>
            </a:xfrm>
            <a:custGeom>
              <a:avLst/>
              <a:gdLst/>
              <a:ahLst/>
              <a:cxnLst/>
              <a:rect l="0" t="0" r="0" b="0"/>
              <a:pathLst>
                <a:path w="227994" h="491409">
                  <a:moveTo>
                    <a:pt x="176270" y="112382"/>
                  </a:moveTo>
                  <a:lnTo>
                    <a:pt x="184602" y="74904"/>
                  </a:lnTo>
                  <a:lnTo>
                    <a:pt x="183028" y="40056"/>
                  </a:lnTo>
                  <a:lnTo>
                    <a:pt x="180775" y="29069"/>
                  </a:lnTo>
                  <a:lnTo>
                    <a:pt x="175763" y="20575"/>
                  </a:lnTo>
                  <a:lnTo>
                    <a:pt x="160836" y="8018"/>
                  </a:lnTo>
                  <a:lnTo>
                    <a:pt x="139384" y="1657"/>
                  </a:lnTo>
                  <a:lnTo>
                    <a:pt x="115423" y="0"/>
                  </a:lnTo>
                  <a:lnTo>
                    <a:pt x="93074" y="3163"/>
                  </a:lnTo>
                  <a:lnTo>
                    <a:pt x="74563" y="11587"/>
                  </a:lnTo>
                  <a:lnTo>
                    <a:pt x="43616" y="36060"/>
                  </a:lnTo>
                  <a:lnTo>
                    <a:pt x="22061" y="62082"/>
                  </a:lnTo>
                  <a:lnTo>
                    <a:pt x="6446" y="97608"/>
                  </a:lnTo>
                  <a:lnTo>
                    <a:pt x="0" y="143359"/>
                  </a:lnTo>
                  <a:lnTo>
                    <a:pt x="4731" y="170603"/>
                  </a:lnTo>
                  <a:lnTo>
                    <a:pt x="9268" y="182782"/>
                  </a:lnTo>
                  <a:lnTo>
                    <a:pt x="23668" y="199433"/>
                  </a:lnTo>
                  <a:lnTo>
                    <a:pt x="32421" y="205511"/>
                  </a:lnTo>
                  <a:lnTo>
                    <a:pt x="54625" y="209145"/>
                  </a:lnTo>
                  <a:lnTo>
                    <a:pt x="77752" y="205690"/>
                  </a:lnTo>
                  <a:lnTo>
                    <a:pt x="103925" y="190592"/>
                  </a:lnTo>
                  <a:lnTo>
                    <a:pt x="162148" y="136850"/>
                  </a:lnTo>
                  <a:lnTo>
                    <a:pt x="177674" y="110273"/>
                  </a:lnTo>
                  <a:lnTo>
                    <a:pt x="180715" y="108636"/>
                  </a:lnTo>
                  <a:lnTo>
                    <a:pt x="182743" y="112224"/>
                  </a:lnTo>
                  <a:lnTo>
                    <a:pt x="197895" y="165935"/>
                  </a:lnTo>
                  <a:lnTo>
                    <a:pt x="211477" y="218496"/>
                  </a:lnTo>
                  <a:lnTo>
                    <a:pt x="224255" y="276799"/>
                  </a:lnTo>
                  <a:lnTo>
                    <a:pt x="227993" y="333376"/>
                  </a:lnTo>
                  <a:lnTo>
                    <a:pt x="225520" y="372444"/>
                  </a:lnTo>
                  <a:lnTo>
                    <a:pt x="214259" y="406246"/>
                  </a:lnTo>
                  <a:lnTo>
                    <a:pt x="189493" y="443520"/>
                  </a:lnTo>
                  <a:lnTo>
                    <a:pt x="169668" y="455696"/>
                  </a:lnTo>
                  <a:lnTo>
                    <a:pt x="118813" y="473045"/>
                  </a:lnTo>
                  <a:lnTo>
                    <a:pt x="62235" y="488181"/>
                  </a:lnTo>
                  <a:lnTo>
                    <a:pt x="49928" y="49140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7393200" y="992354"/>
              <a:ext cx="216241" cy="271066"/>
            </a:xfrm>
            <a:custGeom>
              <a:avLst/>
              <a:gdLst/>
              <a:ahLst/>
              <a:cxnLst/>
              <a:rect l="0" t="0" r="0" b="0"/>
              <a:pathLst>
                <a:path w="216241" h="271066">
                  <a:moveTo>
                    <a:pt x="8334" y="92081"/>
                  </a:moveTo>
                  <a:lnTo>
                    <a:pt x="0" y="129559"/>
                  </a:lnTo>
                  <a:lnTo>
                    <a:pt x="1575" y="167526"/>
                  </a:lnTo>
                  <a:lnTo>
                    <a:pt x="12588" y="222277"/>
                  </a:lnTo>
                  <a:lnTo>
                    <a:pt x="22593" y="258559"/>
                  </a:lnTo>
                  <a:lnTo>
                    <a:pt x="24858" y="261558"/>
                  </a:lnTo>
                  <a:lnTo>
                    <a:pt x="26369" y="258878"/>
                  </a:lnTo>
                  <a:lnTo>
                    <a:pt x="26878" y="243422"/>
                  </a:lnTo>
                  <a:lnTo>
                    <a:pt x="14560" y="181998"/>
                  </a:lnTo>
                  <a:lnTo>
                    <a:pt x="10733" y="126913"/>
                  </a:lnTo>
                  <a:lnTo>
                    <a:pt x="20029" y="74092"/>
                  </a:lnTo>
                  <a:lnTo>
                    <a:pt x="37733" y="19955"/>
                  </a:lnTo>
                  <a:lnTo>
                    <a:pt x="49086" y="3093"/>
                  </a:lnTo>
                  <a:lnTo>
                    <a:pt x="57728" y="0"/>
                  </a:lnTo>
                  <a:lnTo>
                    <a:pt x="79810" y="2803"/>
                  </a:lnTo>
                  <a:lnTo>
                    <a:pt x="112960" y="17535"/>
                  </a:lnTo>
                  <a:lnTo>
                    <a:pt x="145009" y="42307"/>
                  </a:lnTo>
                  <a:lnTo>
                    <a:pt x="171638" y="83289"/>
                  </a:lnTo>
                  <a:lnTo>
                    <a:pt x="199522" y="143334"/>
                  </a:lnTo>
                  <a:lnTo>
                    <a:pt x="213862" y="187733"/>
                  </a:lnTo>
                  <a:lnTo>
                    <a:pt x="216240" y="225577"/>
                  </a:lnTo>
                  <a:lnTo>
                    <a:pt x="208375" y="27106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8054300" y="1063378"/>
              <a:ext cx="10530" cy="200042"/>
            </a:xfrm>
            <a:custGeom>
              <a:avLst/>
              <a:gdLst/>
              <a:ahLst/>
              <a:cxnLst/>
              <a:rect l="0" t="0" r="0" b="0"/>
              <a:pathLst>
                <a:path w="10530" h="200042">
                  <a:moveTo>
                    <a:pt x="0" y="0"/>
                  </a:moveTo>
                  <a:lnTo>
                    <a:pt x="0" y="58617"/>
                  </a:lnTo>
                  <a:lnTo>
                    <a:pt x="1170" y="113960"/>
                  </a:lnTo>
                  <a:lnTo>
                    <a:pt x="8334" y="170646"/>
                  </a:lnTo>
                  <a:lnTo>
                    <a:pt x="10529" y="2000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8064829" y="915979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10528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8186509" y="971914"/>
              <a:ext cx="295789" cy="330709"/>
            </a:xfrm>
            <a:custGeom>
              <a:avLst/>
              <a:gdLst/>
              <a:ahLst/>
              <a:cxnLst/>
              <a:rect l="0" t="0" r="0" b="0"/>
              <a:pathLst>
                <a:path w="295789" h="330709">
                  <a:moveTo>
                    <a:pt x="162589" y="7236"/>
                  </a:moveTo>
                  <a:lnTo>
                    <a:pt x="135033" y="0"/>
                  </a:lnTo>
                  <a:lnTo>
                    <a:pt x="94243" y="23"/>
                  </a:lnTo>
                  <a:lnTo>
                    <a:pt x="60060" y="13807"/>
                  </a:lnTo>
                  <a:lnTo>
                    <a:pt x="13936" y="46244"/>
                  </a:lnTo>
                  <a:lnTo>
                    <a:pt x="7335" y="55468"/>
                  </a:lnTo>
                  <a:lnTo>
                    <a:pt x="0" y="78195"/>
                  </a:lnTo>
                  <a:lnTo>
                    <a:pt x="384" y="88467"/>
                  </a:lnTo>
                  <a:lnTo>
                    <a:pt x="7050" y="106120"/>
                  </a:lnTo>
                  <a:lnTo>
                    <a:pt x="20931" y="118645"/>
                  </a:lnTo>
                  <a:lnTo>
                    <a:pt x="29546" y="123622"/>
                  </a:lnTo>
                  <a:lnTo>
                    <a:pt x="84230" y="132781"/>
                  </a:lnTo>
                  <a:lnTo>
                    <a:pt x="141305" y="141523"/>
                  </a:lnTo>
                  <a:lnTo>
                    <a:pt x="197639" y="149185"/>
                  </a:lnTo>
                  <a:lnTo>
                    <a:pt x="251202" y="176823"/>
                  </a:lnTo>
                  <a:lnTo>
                    <a:pt x="273332" y="191402"/>
                  </a:lnTo>
                  <a:lnTo>
                    <a:pt x="287068" y="209580"/>
                  </a:lnTo>
                  <a:lnTo>
                    <a:pt x="295788" y="245134"/>
                  </a:lnTo>
                  <a:lnTo>
                    <a:pt x="292783" y="279715"/>
                  </a:lnTo>
                  <a:lnTo>
                    <a:pt x="281284" y="298354"/>
                  </a:lnTo>
                  <a:lnTo>
                    <a:pt x="264475" y="313266"/>
                  </a:lnTo>
                  <a:lnTo>
                    <a:pt x="245306" y="323794"/>
                  </a:lnTo>
                  <a:lnTo>
                    <a:pt x="209194" y="330708"/>
                  </a:lnTo>
                  <a:lnTo>
                    <a:pt x="153678" y="324903"/>
                  </a:lnTo>
                  <a:lnTo>
                    <a:pt x="141533" y="32309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5118598" y="1766435"/>
              <a:ext cx="261465" cy="415792"/>
            </a:xfrm>
            <a:custGeom>
              <a:avLst/>
              <a:gdLst/>
              <a:ahLst/>
              <a:cxnLst/>
              <a:rect l="0" t="0" r="0" b="0"/>
              <a:pathLst>
                <a:path w="261465" h="415792">
                  <a:moveTo>
                    <a:pt x="240407" y="44466"/>
                  </a:moveTo>
                  <a:lnTo>
                    <a:pt x="205509" y="15158"/>
                  </a:lnTo>
                  <a:lnTo>
                    <a:pt x="170665" y="557"/>
                  </a:lnTo>
                  <a:lnTo>
                    <a:pt x="130706" y="0"/>
                  </a:lnTo>
                  <a:lnTo>
                    <a:pt x="89230" y="12834"/>
                  </a:lnTo>
                  <a:lnTo>
                    <a:pt x="52894" y="37043"/>
                  </a:lnTo>
                  <a:lnTo>
                    <a:pt x="25490" y="66443"/>
                  </a:lnTo>
                  <a:lnTo>
                    <a:pt x="8142" y="97381"/>
                  </a:lnTo>
                  <a:lnTo>
                    <a:pt x="205" y="156087"/>
                  </a:lnTo>
                  <a:lnTo>
                    <a:pt x="0" y="206741"/>
                  </a:lnTo>
                  <a:lnTo>
                    <a:pt x="9819" y="270019"/>
                  </a:lnTo>
                  <a:lnTo>
                    <a:pt x="18600" y="295620"/>
                  </a:lnTo>
                  <a:lnTo>
                    <a:pt x="52834" y="350184"/>
                  </a:lnTo>
                  <a:lnTo>
                    <a:pt x="83055" y="385783"/>
                  </a:lnTo>
                  <a:lnTo>
                    <a:pt x="104962" y="402053"/>
                  </a:lnTo>
                  <a:lnTo>
                    <a:pt x="130296" y="413184"/>
                  </a:lnTo>
                  <a:lnTo>
                    <a:pt x="154034" y="415791"/>
                  </a:lnTo>
                  <a:lnTo>
                    <a:pt x="208539" y="404930"/>
                  </a:lnTo>
                  <a:lnTo>
                    <a:pt x="261464" y="39190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5436396" y="1810901"/>
              <a:ext cx="288382" cy="323453"/>
            </a:xfrm>
            <a:custGeom>
              <a:avLst/>
              <a:gdLst/>
              <a:ahLst/>
              <a:cxnLst/>
              <a:rect l="0" t="0" r="0" b="0"/>
              <a:pathLst>
                <a:path w="288382" h="323453">
                  <a:moveTo>
                    <a:pt x="164764" y="21057"/>
                  </a:moveTo>
                  <a:lnTo>
                    <a:pt x="125076" y="23397"/>
                  </a:lnTo>
                  <a:lnTo>
                    <a:pt x="70327" y="50366"/>
                  </a:lnTo>
                  <a:lnTo>
                    <a:pt x="44106" y="81734"/>
                  </a:lnTo>
                  <a:lnTo>
                    <a:pt x="15456" y="139662"/>
                  </a:lnTo>
                  <a:lnTo>
                    <a:pt x="4819" y="166187"/>
                  </a:lnTo>
                  <a:lnTo>
                    <a:pt x="0" y="207428"/>
                  </a:lnTo>
                  <a:lnTo>
                    <a:pt x="8259" y="260165"/>
                  </a:lnTo>
                  <a:lnTo>
                    <a:pt x="11295" y="271710"/>
                  </a:lnTo>
                  <a:lnTo>
                    <a:pt x="24026" y="290776"/>
                  </a:lnTo>
                  <a:lnTo>
                    <a:pt x="41382" y="305879"/>
                  </a:lnTo>
                  <a:lnTo>
                    <a:pt x="60795" y="316490"/>
                  </a:lnTo>
                  <a:lnTo>
                    <a:pt x="102633" y="323452"/>
                  </a:lnTo>
                  <a:lnTo>
                    <a:pt x="146485" y="319926"/>
                  </a:lnTo>
                  <a:lnTo>
                    <a:pt x="202054" y="292613"/>
                  </a:lnTo>
                  <a:lnTo>
                    <a:pt x="253297" y="256368"/>
                  </a:lnTo>
                  <a:lnTo>
                    <a:pt x="265723" y="235994"/>
                  </a:lnTo>
                  <a:lnTo>
                    <a:pt x="283233" y="184787"/>
                  </a:lnTo>
                  <a:lnTo>
                    <a:pt x="288381" y="129611"/>
                  </a:lnTo>
                  <a:lnTo>
                    <a:pt x="279346" y="76772"/>
                  </a:lnTo>
                  <a:lnTo>
                    <a:pt x="270672" y="54008"/>
                  </a:lnTo>
                  <a:lnTo>
                    <a:pt x="255118" y="32192"/>
                  </a:lnTo>
                  <a:lnTo>
                    <a:pt x="236507" y="17037"/>
                  </a:lnTo>
                  <a:lnTo>
                    <a:pt x="217707" y="7572"/>
                  </a:lnTo>
                  <a:lnTo>
                    <a:pt x="185821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5838304" y="1762535"/>
              <a:ext cx="236640" cy="290523"/>
            </a:xfrm>
            <a:custGeom>
              <a:avLst/>
              <a:gdLst/>
              <a:ahLst/>
              <a:cxnLst/>
              <a:rect l="0" t="0" r="0" b="0"/>
              <a:pathLst>
                <a:path w="236640" h="290523">
                  <a:moveTo>
                    <a:pt x="15540" y="122066"/>
                  </a:moveTo>
                  <a:lnTo>
                    <a:pt x="15541" y="170996"/>
                  </a:lnTo>
                  <a:lnTo>
                    <a:pt x="21129" y="230127"/>
                  </a:lnTo>
                  <a:lnTo>
                    <a:pt x="24605" y="272757"/>
                  </a:lnTo>
                  <a:lnTo>
                    <a:pt x="23923" y="277509"/>
                  </a:lnTo>
                  <a:lnTo>
                    <a:pt x="22299" y="275997"/>
                  </a:lnTo>
                  <a:lnTo>
                    <a:pt x="18544" y="261839"/>
                  </a:lnTo>
                  <a:lnTo>
                    <a:pt x="10346" y="206907"/>
                  </a:lnTo>
                  <a:lnTo>
                    <a:pt x="0" y="148660"/>
                  </a:lnTo>
                  <a:lnTo>
                    <a:pt x="6795" y="87761"/>
                  </a:lnTo>
                  <a:lnTo>
                    <a:pt x="13993" y="57686"/>
                  </a:lnTo>
                  <a:lnTo>
                    <a:pt x="31200" y="27601"/>
                  </a:lnTo>
                  <a:lnTo>
                    <a:pt x="44336" y="11451"/>
                  </a:lnTo>
                  <a:lnTo>
                    <a:pt x="64214" y="2714"/>
                  </a:lnTo>
                  <a:lnTo>
                    <a:pt x="87476" y="0"/>
                  </a:lnTo>
                  <a:lnTo>
                    <a:pt x="109513" y="2694"/>
                  </a:lnTo>
                  <a:lnTo>
                    <a:pt x="127886" y="10910"/>
                  </a:lnTo>
                  <a:lnTo>
                    <a:pt x="164334" y="40837"/>
                  </a:lnTo>
                  <a:lnTo>
                    <a:pt x="189349" y="70312"/>
                  </a:lnTo>
                  <a:lnTo>
                    <a:pt x="214438" y="130516"/>
                  </a:lnTo>
                  <a:lnTo>
                    <a:pt x="231809" y="193368"/>
                  </a:lnTo>
                  <a:lnTo>
                    <a:pt x="235684" y="248628"/>
                  </a:lnTo>
                  <a:lnTo>
                    <a:pt x="236639" y="29052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6147968" y="1742141"/>
              <a:ext cx="254034" cy="272435"/>
            </a:xfrm>
            <a:custGeom>
              <a:avLst/>
              <a:gdLst/>
              <a:ahLst/>
              <a:cxnLst/>
              <a:rect l="0" t="0" r="0" b="0"/>
              <a:pathLst>
                <a:path w="254034" h="272435">
                  <a:moveTo>
                    <a:pt x="211244" y="5589"/>
                  </a:moveTo>
                  <a:lnTo>
                    <a:pt x="194477" y="0"/>
                  </a:lnTo>
                  <a:lnTo>
                    <a:pt x="161692" y="2113"/>
                  </a:lnTo>
                  <a:lnTo>
                    <a:pt x="108693" y="13308"/>
                  </a:lnTo>
                  <a:lnTo>
                    <a:pt x="69464" y="24514"/>
                  </a:lnTo>
                  <a:lnTo>
                    <a:pt x="34063" y="48668"/>
                  </a:lnTo>
                  <a:lnTo>
                    <a:pt x="4540" y="75970"/>
                  </a:lnTo>
                  <a:lnTo>
                    <a:pt x="912" y="84095"/>
                  </a:lnTo>
                  <a:lnTo>
                    <a:pt x="0" y="102482"/>
                  </a:lnTo>
                  <a:lnTo>
                    <a:pt x="3734" y="109959"/>
                  </a:lnTo>
                  <a:lnTo>
                    <a:pt x="17242" y="121386"/>
                  </a:lnTo>
                  <a:lnTo>
                    <a:pt x="68981" y="131018"/>
                  </a:lnTo>
                  <a:lnTo>
                    <a:pt x="131895" y="140722"/>
                  </a:lnTo>
                  <a:lnTo>
                    <a:pt x="184609" y="151692"/>
                  </a:lnTo>
                  <a:lnTo>
                    <a:pt x="219978" y="175175"/>
                  </a:lnTo>
                  <a:lnTo>
                    <a:pt x="249494" y="202344"/>
                  </a:lnTo>
                  <a:lnTo>
                    <a:pt x="253122" y="211629"/>
                  </a:lnTo>
                  <a:lnTo>
                    <a:pt x="254033" y="234423"/>
                  </a:lnTo>
                  <a:lnTo>
                    <a:pt x="250298" y="243543"/>
                  </a:lnTo>
                  <a:lnTo>
                    <a:pt x="236791" y="256796"/>
                  </a:lnTo>
                  <a:lnTo>
                    <a:pt x="209455" y="270833"/>
                  </a:lnTo>
                  <a:lnTo>
                    <a:pt x="186272" y="272434"/>
                  </a:lnTo>
                  <a:lnTo>
                    <a:pt x="122991" y="262044"/>
                  </a:lnTo>
                  <a:lnTo>
                    <a:pt x="95431" y="25827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6555128" y="1821430"/>
              <a:ext cx="14655" cy="168457"/>
            </a:xfrm>
            <a:custGeom>
              <a:avLst/>
              <a:gdLst/>
              <a:ahLst/>
              <a:cxnLst/>
              <a:rect l="0" t="0" r="0" b="0"/>
              <a:pathLst>
                <a:path w="14655" h="168457">
                  <a:moveTo>
                    <a:pt x="14654" y="0"/>
                  </a:moveTo>
                  <a:lnTo>
                    <a:pt x="0" y="43962"/>
                  </a:lnTo>
                  <a:lnTo>
                    <a:pt x="2097" y="94168"/>
                  </a:lnTo>
                  <a:lnTo>
                    <a:pt x="6844" y="146719"/>
                  </a:lnTo>
                  <a:lnTo>
                    <a:pt x="14654" y="1684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6559253" y="168455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6676331" y="1543315"/>
              <a:ext cx="251421" cy="512568"/>
            </a:xfrm>
            <a:custGeom>
              <a:avLst/>
              <a:gdLst/>
              <a:ahLst/>
              <a:cxnLst/>
              <a:rect l="0" t="0" r="0" b="0"/>
              <a:pathLst>
                <a:path w="251421" h="512568">
                  <a:moveTo>
                    <a:pt x="219834" y="320229"/>
                  </a:moveTo>
                  <a:lnTo>
                    <a:pt x="210260" y="296182"/>
                  </a:lnTo>
                  <a:lnTo>
                    <a:pt x="199591" y="281855"/>
                  </a:lnTo>
                  <a:lnTo>
                    <a:pt x="180812" y="273928"/>
                  </a:lnTo>
                  <a:lnTo>
                    <a:pt x="130628" y="268839"/>
                  </a:lnTo>
                  <a:lnTo>
                    <a:pt x="103369" y="277501"/>
                  </a:lnTo>
                  <a:lnTo>
                    <a:pt x="77994" y="293050"/>
                  </a:lnTo>
                  <a:lnTo>
                    <a:pt x="35026" y="341866"/>
                  </a:lnTo>
                  <a:lnTo>
                    <a:pt x="13128" y="378632"/>
                  </a:lnTo>
                  <a:lnTo>
                    <a:pt x="3000" y="419162"/>
                  </a:lnTo>
                  <a:lnTo>
                    <a:pt x="0" y="460806"/>
                  </a:lnTo>
                  <a:lnTo>
                    <a:pt x="5537" y="482533"/>
                  </a:lnTo>
                  <a:lnTo>
                    <a:pt x="10289" y="491603"/>
                  </a:lnTo>
                  <a:lnTo>
                    <a:pt x="24928" y="504799"/>
                  </a:lnTo>
                  <a:lnTo>
                    <a:pt x="33745" y="509956"/>
                  </a:lnTo>
                  <a:lnTo>
                    <a:pt x="52900" y="512567"/>
                  </a:lnTo>
                  <a:lnTo>
                    <a:pt x="73112" y="508658"/>
                  </a:lnTo>
                  <a:lnTo>
                    <a:pt x="104221" y="492133"/>
                  </a:lnTo>
                  <a:lnTo>
                    <a:pt x="143055" y="455700"/>
                  </a:lnTo>
                  <a:lnTo>
                    <a:pt x="184859" y="402139"/>
                  </a:lnTo>
                  <a:lnTo>
                    <a:pt x="201618" y="350706"/>
                  </a:lnTo>
                  <a:lnTo>
                    <a:pt x="212618" y="301313"/>
                  </a:lnTo>
                  <a:lnTo>
                    <a:pt x="225644" y="246692"/>
                  </a:lnTo>
                  <a:lnTo>
                    <a:pt x="232551" y="188243"/>
                  </a:lnTo>
                  <a:lnTo>
                    <a:pt x="239243" y="131031"/>
                  </a:lnTo>
                  <a:lnTo>
                    <a:pt x="240566" y="70640"/>
                  </a:lnTo>
                  <a:lnTo>
                    <a:pt x="238455" y="24268"/>
                  </a:lnTo>
                  <a:lnTo>
                    <a:pt x="229670" y="3077"/>
                  </a:lnTo>
                  <a:lnTo>
                    <a:pt x="225222" y="0"/>
                  </a:lnTo>
                  <a:lnTo>
                    <a:pt x="221086" y="1458"/>
                  </a:lnTo>
                  <a:lnTo>
                    <a:pt x="217160" y="5939"/>
                  </a:lnTo>
                  <a:lnTo>
                    <a:pt x="215916" y="26516"/>
                  </a:lnTo>
                  <a:lnTo>
                    <a:pt x="219061" y="87386"/>
                  </a:lnTo>
                  <a:lnTo>
                    <a:pt x="225195" y="138414"/>
                  </a:lnTo>
                  <a:lnTo>
                    <a:pt x="228832" y="190578"/>
                  </a:lnTo>
                  <a:lnTo>
                    <a:pt x="235499" y="248668"/>
                  </a:lnTo>
                  <a:lnTo>
                    <a:pt x="239293" y="304745"/>
                  </a:lnTo>
                  <a:lnTo>
                    <a:pt x="247811" y="367690"/>
                  </a:lnTo>
                  <a:lnTo>
                    <a:pt x="250707" y="418944"/>
                  </a:lnTo>
                  <a:lnTo>
                    <a:pt x="251420" y="4465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6972717" y="1762964"/>
              <a:ext cx="221337" cy="269037"/>
            </a:xfrm>
            <a:custGeom>
              <a:avLst/>
              <a:gdLst/>
              <a:ahLst/>
              <a:cxnLst/>
              <a:rect l="0" t="0" r="0" b="0"/>
              <a:pathLst>
                <a:path w="221337" h="269037">
                  <a:moveTo>
                    <a:pt x="39262" y="153222"/>
                  </a:moveTo>
                  <a:lnTo>
                    <a:pt x="50441" y="142044"/>
                  </a:lnTo>
                  <a:lnTo>
                    <a:pt x="68406" y="136556"/>
                  </a:lnTo>
                  <a:lnTo>
                    <a:pt x="123169" y="124338"/>
                  </a:lnTo>
                  <a:lnTo>
                    <a:pt x="185463" y="102848"/>
                  </a:lnTo>
                  <a:lnTo>
                    <a:pt x="202117" y="91449"/>
                  </a:lnTo>
                  <a:lnTo>
                    <a:pt x="214197" y="75465"/>
                  </a:lnTo>
                  <a:lnTo>
                    <a:pt x="219057" y="66289"/>
                  </a:lnTo>
                  <a:lnTo>
                    <a:pt x="221336" y="46735"/>
                  </a:lnTo>
                  <a:lnTo>
                    <a:pt x="217280" y="27516"/>
                  </a:lnTo>
                  <a:lnTo>
                    <a:pt x="207678" y="11175"/>
                  </a:lnTo>
                  <a:lnTo>
                    <a:pt x="199503" y="5881"/>
                  </a:lnTo>
                  <a:lnTo>
                    <a:pt x="177941" y="0"/>
                  </a:lnTo>
                  <a:lnTo>
                    <a:pt x="145082" y="2278"/>
                  </a:lnTo>
                  <a:lnTo>
                    <a:pt x="96473" y="21934"/>
                  </a:lnTo>
                  <a:lnTo>
                    <a:pt x="39754" y="63327"/>
                  </a:lnTo>
                  <a:lnTo>
                    <a:pt x="23493" y="81683"/>
                  </a:lnTo>
                  <a:lnTo>
                    <a:pt x="6774" y="122927"/>
                  </a:lnTo>
                  <a:lnTo>
                    <a:pt x="0" y="166603"/>
                  </a:lnTo>
                  <a:lnTo>
                    <a:pt x="3581" y="203590"/>
                  </a:lnTo>
                  <a:lnTo>
                    <a:pt x="12096" y="222791"/>
                  </a:lnTo>
                  <a:lnTo>
                    <a:pt x="17642" y="231187"/>
                  </a:lnTo>
                  <a:lnTo>
                    <a:pt x="47804" y="254182"/>
                  </a:lnTo>
                  <a:lnTo>
                    <a:pt x="86377" y="264634"/>
                  </a:lnTo>
                  <a:lnTo>
                    <a:pt x="134018" y="26903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7244379" y="1716145"/>
              <a:ext cx="104513" cy="273286"/>
            </a:xfrm>
            <a:custGeom>
              <a:avLst/>
              <a:gdLst/>
              <a:ahLst/>
              <a:cxnLst/>
              <a:rect l="0" t="0" r="0" b="0"/>
              <a:pathLst>
                <a:path w="104513" h="273286">
                  <a:moveTo>
                    <a:pt x="30813" y="168456"/>
                  </a:moveTo>
                  <a:lnTo>
                    <a:pt x="24747" y="202078"/>
                  </a:lnTo>
                  <a:lnTo>
                    <a:pt x="32387" y="253779"/>
                  </a:lnTo>
                  <a:lnTo>
                    <a:pt x="35372" y="267452"/>
                  </a:lnTo>
                  <a:lnTo>
                    <a:pt x="33852" y="273058"/>
                  </a:lnTo>
                  <a:lnTo>
                    <a:pt x="29329" y="273285"/>
                  </a:lnTo>
                  <a:lnTo>
                    <a:pt x="22805" y="269928"/>
                  </a:lnTo>
                  <a:lnTo>
                    <a:pt x="12436" y="250599"/>
                  </a:lnTo>
                  <a:lnTo>
                    <a:pt x="3141" y="206832"/>
                  </a:lnTo>
                  <a:lnTo>
                    <a:pt x="0" y="145231"/>
                  </a:lnTo>
                  <a:lnTo>
                    <a:pt x="5045" y="107762"/>
                  </a:lnTo>
                  <a:lnTo>
                    <a:pt x="19538" y="80022"/>
                  </a:lnTo>
                  <a:lnTo>
                    <a:pt x="67239" y="28240"/>
                  </a:lnTo>
                  <a:lnTo>
                    <a:pt x="104512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7465911" y="1744613"/>
              <a:ext cx="212587" cy="276859"/>
            </a:xfrm>
            <a:custGeom>
              <a:avLst/>
              <a:gdLst/>
              <a:ahLst/>
              <a:cxnLst/>
              <a:rect l="0" t="0" r="0" b="0"/>
              <a:pathLst>
                <a:path w="212587" h="276859">
                  <a:moveTo>
                    <a:pt x="9322" y="150516"/>
                  </a:moveTo>
                  <a:lnTo>
                    <a:pt x="67939" y="150516"/>
                  </a:lnTo>
                  <a:lnTo>
                    <a:pt x="127655" y="139063"/>
                  </a:lnTo>
                  <a:lnTo>
                    <a:pt x="151992" y="131388"/>
                  </a:lnTo>
                  <a:lnTo>
                    <a:pt x="186679" y="107397"/>
                  </a:lnTo>
                  <a:lnTo>
                    <a:pt x="200452" y="92747"/>
                  </a:lnTo>
                  <a:lnTo>
                    <a:pt x="210473" y="74538"/>
                  </a:lnTo>
                  <a:lnTo>
                    <a:pt x="212586" y="54747"/>
                  </a:lnTo>
                  <a:lnTo>
                    <a:pt x="208456" y="35422"/>
                  </a:lnTo>
                  <a:lnTo>
                    <a:pt x="198822" y="19035"/>
                  </a:lnTo>
                  <a:lnTo>
                    <a:pt x="180502" y="7072"/>
                  </a:lnTo>
                  <a:lnTo>
                    <a:pt x="169065" y="2244"/>
                  </a:lnTo>
                  <a:lnTo>
                    <a:pt x="143880" y="0"/>
                  </a:lnTo>
                  <a:lnTo>
                    <a:pt x="95173" y="8091"/>
                  </a:lnTo>
                  <a:lnTo>
                    <a:pt x="68034" y="23178"/>
                  </a:lnTo>
                  <a:lnTo>
                    <a:pt x="30716" y="59210"/>
                  </a:lnTo>
                  <a:lnTo>
                    <a:pt x="17660" y="79520"/>
                  </a:lnTo>
                  <a:lnTo>
                    <a:pt x="4904" y="117262"/>
                  </a:lnTo>
                  <a:lnTo>
                    <a:pt x="0" y="171937"/>
                  </a:lnTo>
                  <a:lnTo>
                    <a:pt x="1669" y="198641"/>
                  </a:lnTo>
                  <a:lnTo>
                    <a:pt x="15763" y="232236"/>
                  </a:lnTo>
                  <a:lnTo>
                    <a:pt x="28173" y="249617"/>
                  </a:lnTo>
                  <a:lnTo>
                    <a:pt x="44606" y="262021"/>
                  </a:lnTo>
                  <a:lnTo>
                    <a:pt x="63608" y="270264"/>
                  </a:lnTo>
                  <a:lnTo>
                    <a:pt x="104078" y="27685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7724326" y="1549758"/>
              <a:ext cx="232626" cy="517942"/>
            </a:xfrm>
            <a:custGeom>
              <a:avLst/>
              <a:gdLst/>
              <a:ahLst/>
              <a:cxnLst/>
              <a:rect l="0" t="0" r="0" b="0"/>
              <a:pathLst>
                <a:path w="232626" h="517942">
                  <a:moveTo>
                    <a:pt x="172047" y="303257"/>
                  </a:moveTo>
                  <a:lnTo>
                    <a:pt x="160868" y="292079"/>
                  </a:lnTo>
                  <a:lnTo>
                    <a:pt x="131560" y="279538"/>
                  </a:lnTo>
                  <a:lnTo>
                    <a:pt x="109598" y="281407"/>
                  </a:lnTo>
                  <a:lnTo>
                    <a:pt x="66905" y="296081"/>
                  </a:lnTo>
                  <a:lnTo>
                    <a:pt x="52008" y="309426"/>
                  </a:lnTo>
                  <a:lnTo>
                    <a:pt x="37044" y="339790"/>
                  </a:lnTo>
                  <a:lnTo>
                    <a:pt x="15918" y="391972"/>
                  </a:lnTo>
                  <a:lnTo>
                    <a:pt x="1655" y="433398"/>
                  </a:lnTo>
                  <a:lnTo>
                    <a:pt x="0" y="458194"/>
                  </a:lnTo>
                  <a:lnTo>
                    <a:pt x="4335" y="480912"/>
                  </a:lnTo>
                  <a:lnTo>
                    <a:pt x="14060" y="502708"/>
                  </a:lnTo>
                  <a:lnTo>
                    <a:pt x="22269" y="509924"/>
                  </a:lnTo>
                  <a:lnTo>
                    <a:pt x="43868" y="517941"/>
                  </a:lnTo>
                  <a:lnTo>
                    <a:pt x="53838" y="517740"/>
                  </a:lnTo>
                  <a:lnTo>
                    <a:pt x="71157" y="511277"/>
                  </a:lnTo>
                  <a:lnTo>
                    <a:pt x="121254" y="460036"/>
                  </a:lnTo>
                  <a:lnTo>
                    <a:pt x="153478" y="402033"/>
                  </a:lnTo>
                  <a:lnTo>
                    <a:pt x="175254" y="351501"/>
                  </a:lnTo>
                  <a:lnTo>
                    <a:pt x="195354" y="299484"/>
                  </a:lnTo>
                  <a:lnTo>
                    <a:pt x="209238" y="249367"/>
                  </a:lnTo>
                  <a:lnTo>
                    <a:pt x="228013" y="188666"/>
                  </a:lnTo>
                  <a:lnTo>
                    <a:pt x="232625" y="128760"/>
                  </a:lnTo>
                  <a:lnTo>
                    <a:pt x="227560" y="79069"/>
                  </a:lnTo>
                  <a:lnTo>
                    <a:pt x="222137" y="22883"/>
                  </a:lnTo>
                  <a:lnTo>
                    <a:pt x="219479" y="11056"/>
                  </a:lnTo>
                  <a:lnTo>
                    <a:pt x="214197" y="4342"/>
                  </a:lnTo>
                  <a:lnTo>
                    <a:pt x="207165" y="1035"/>
                  </a:lnTo>
                  <a:lnTo>
                    <a:pt x="198969" y="0"/>
                  </a:lnTo>
                  <a:lnTo>
                    <a:pt x="192334" y="3990"/>
                  </a:lnTo>
                  <a:lnTo>
                    <a:pt x="181844" y="20901"/>
                  </a:lnTo>
                  <a:lnTo>
                    <a:pt x="173982" y="78291"/>
                  </a:lnTo>
                  <a:lnTo>
                    <a:pt x="171450" y="127546"/>
                  </a:lnTo>
                  <a:lnTo>
                    <a:pt x="163827" y="189823"/>
                  </a:lnTo>
                  <a:lnTo>
                    <a:pt x="162203" y="240791"/>
                  </a:lnTo>
                  <a:lnTo>
                    <a:pt x="161721" y="289818"/>
                  </a:lnTo>
                  <a:lnTo>
                    <a:pt x="163948" y="319511"/>
                  </a:lnTo>
                  <a:lnTo>
                    <a:pt x="181322" y="373582"/>
                  </a:lnTo>
                  <a:lnTo>
                    <a:pt x="199957" y="429155"/>
                  </a:lnTo>
                  <a:lnTo>
                    <a:pt x="214161" y="4717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8288929" y="1797231"/>
              <a:ext cx="312854" cy="287412"/>
            </a:xfrm>
            <a:custGeom>
              <a:avLst/>
              <a:gdLst/>
              <a:ahLst/>
              <a:cxnLst/>
              <a:rect l="0" t="0" r="0" b="0"/>
              <a:pathLst>
                <a:path w="312854" h="287412">
                  <a:moveTo>
                    <a:pt x="186511" y="66313"/>
                  </a:moveTo>
                  <a:lnTo>
                    <a:pt x="180922" y="43956"/>
                  </a:lnTo>
                  <a:lnTo>
                    <a:pt x="168819" y="26740"/>
                  </a:lnTo>
                  <a:lnTo>
                    <a:pt x="151742" y="12460"/>
                  </a:lnTo>
                  <a:lnTo>
                    <a:pt x="132454" y="2214"/>
                  </a:lnTo>
                  <a:lnTo>
                    <a:pt x="112183" y="0"/>
                  </a:lnTo>
                  <a:lnTo>
                    <a:pt x="91475" y="4085"/>
                  </a:lnTo>
                  <a:lnTo>
                    <a:pt x="61256" y="19539"/>
                  </a:lnTo>
                  <a:lnTo>
                    <a:pt x="36965" y="40106"/>
                  </a:lnTo>
                  <a:lnTo>
                    <a:pt x="16119" y="67906"/>
                  </a:lnTo>
                  <a:lnTo>
                    <a:pt x="3184" y="99540"/>
                  </a:lnTo>
                  <a:lnTo>
                    <a:pt x="0" y="136859"/>
                  </a:lnTo>
                  <a:lnTo>
                    <a:pt x="11894" y="192240"/>
                  </a:lnTo>
                  <a:lnTo>
                    <a:pt x="27408" y="218528"/>
                  </a:lnTo>
                  <a:lnTo>
                    <a:pt x="43269" y="230670"/>
                  </a:lnTo>
                  <a:lnTo>
                    <a:pt x="52412" y="235546"/>
                  </a:lnTo>
                  <a:lnTo>
                    <a:pt x="71929" y="237844"/>
                  </a:lnTo>
                  <a:lnTo>
                    <a:pt x="92302" y="233795"/>
                  </a:lnTo>
                  <a:lnTo>
                    <a:pt x="113055" y="224198"/>
                  </a:lnTo>
                  <a:lnTo>
                    <a:pt x="138880" y="200051"/>
                  </a:lnTo>
                  <a:lnTo>
                    <a:pt x="173761" y="139737"/>
                  </a:lnTo>
                  <a:lnTo>
                    <a:pt x="188323" y="108345"/>
                  </a:lnTo>
                  <a:lnTo>
                    <a:pt x="195318" y="67250"/>
                  </a:lnTo>
                  <a:lnTo>
                    <a:pt x="208392" y="123259"/>
                  </a:lnTo>
                  <a:lnTo>
                    <a:pt x="227358" y="175957"/>
                  </a:lnTo>
                  <a:lnTo>
                    <a:pt x="260506" y="233956"/>
                  </a:lnTo>
                  <a:lnTo>
                    <a:pt x="288345" y="271133"/>
                  </a:lnTo>
                  <a:lnTo>
                    <a:pt x="299232" y="280176"/>
                  </a:lnTo>
                  <a:lnTo>
                    <a:pt x="312853" y="2874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6" name="Group 115"/>
          <p:cNvGrpSpPr/>
          <p:nvPr/>
        </p:nvGrpSpPr>
        <p:grpSpPr>
          <a:xfrm>
            <a:off x="5137504" y="2010943"/>
            <a:ext cx="4622414" cy="2137286"/>
            <a:chOff x="5137504" y="2010943"/>
            <a:chExt cx="4622414" cy="2137286"/>
          </a:xfrm>
        </p:grpSpPr>
        <p:sp>
          <p:nvSpPr>
            <p:cNvPr id="73" name="Freeform 72"/>
            <p:cNvSpPr/>
            <p:nvPr/>
          </p:nvSpPr>
          <p:spPr>
            <a:xfrm>
              <a:off x="5175765" y="2438823"/>
              <a:ext cx="429094" cy="614442"/>
            </a:xfrm>
            <a:custGeom>
              <a:avLst/>
              <a:gdLst/>
              <a:ahLst/>
              <a:cxnLst/>
              <a:rect l="0" t="0" r="0" b="0"/>
              <a:pathLst>
                <a:path w="429094" h="614442">
                  <a:moveTo>
                    <a:pt x="267468" y="140658"/>
                  </a:moveTo>
                  <a:lnTo>
                    <a:pt x="275801" y="103180"/>
                  </a:lnTo>
                  <a:lnTo>
                    <a:pt x="276533" y="91107"/>
                  </a:lnTo>
                  <a:lnTo>
                    <a:pt x="271107" y="71452"/>
                  </a:lnTo>
                  <a:lnTo>
                    <a:pt x="248060" y="26390"/>
                  </a:lnTo>
                  <a:lnTo>
                    <a:pt x="222723" y="9835"/>
                  </a:lnTo>
                  <a:lnTo>
                    <a:pt x="203127" y="1406"/>
                  </a:lnTo>
                  <a:lnTo>
                    <a:pt x="182720" y="0"/>
                  </a:lnTo>
                  <a:lnTo>
                    <a:pt x="123293" y="11695"/>
                  </a:lnTo>
                  <a:lnTo>
                    <a:pt x="90608" y="22768"/>
                  </a:lnTo>
                  <a:lnTo>
                    <a:pt x="65587" y="41517"/>
                  </a:lnTo>
                  <a:lnTo>
                    <a:pt x="29042" y="88825"/>
                  </a:lnTo>
                  <a:lnTo>
                    <a:pt x="5209" y="149098"/>
                  </a:lnTo>
                  <a:lnTo>
                    <a:pt x="0" y="171316"/>
                  </a:lnTo>
                  <a:lnTo>
                    <a:pt x="1584" y="192888"/>
                  </a:lnTo>
                  <a:lnTo>
                    <a:pt x="14642" y="224764"/>
                  </a:lnTo>
                  <a:lnTo>
                    <a:pt x="38919" y="250847"/>
                  </a:lnTo>
                  <a:lnTo>
                    <a:pt x="68338" y="273393"/>
                  </a:lnTo>
                  <a:lnTo>
                    <a:pt x="92008" y="281540"/>
                  </a:lnTo>
                  <a:lnTo>
                    <a:pt x="145332" y="286770"/>
                  </a:lnTo>
                  <a:lnTo>
                    <a:pt x="169901" y="281246"/>
                  </a:lnTo>
                  <a:lnTo>
                    <a:pt x="200345" y="264982"/>
                  </a:lnTo>
                  <a:lnTo>
                    <a:pt x="262263" y="208684"/>
                  </a:lnTo>
                  <a:lnTo>
                    <a:pt x="311822" y="147562"/>
                  </a:lnTo>
                  <a:lnTo>
                    <a:pt x="321496" y="128519"/>
                  </a:lnTo>
                  <a:lnTo>
                    <a:pt x="326883" y="124377"/>
                  </a:lnTo>
                  <a:lnTo>
                    <a:pt x="332815" y="123955"/>
                  </a:lnTo>
                  <a:lnTo>
                    <a:pt x="339108" y="126013"/>
                  </a:lnTo>
                  <a:lnTo>
                    <a:pt x="343304" y="132065"/>
                  </a:lnTo>
                  <a:lnTo>
                    <a:pt x="361769" y="193975"/>
                  </a:lnTo>
                  <a:lnTo>
                    <a:pt x="378988" y="254742"/>
                  </a:lnTo>
                  <a:lnTo>
                    <a:pt x="390068" y="310552"/>
                  </a:lnTo>
                  <a:lnTo>
                    <a:pt x="401930" y="365822"/>
                  </a:lnTo>
                  <a:lnTo>
                    <a:pt x="418572" y="423793"/>
                  </a:lnTo>
                  <a:lnTo>
                    <a:pt x="429093" y="471645"/>
                  </a:lnTo>
                  <a:lnTo>
                    <a:pt x="427819" y="501063"/>
                  </a:lnTo>
                  <a:lnTo>
                    <a:pt x="414935" y="538344"/>
                  </a:lnTo>
                  <a:lnTo>
                    <a:pt x="396570" y="557613"/>
                  </a:lnTo>
                  <a:lnTo>
                    <a:pt x="371640" y="572806"/>
                  </a:lnTo>
                  <a:lnTo>
                    <a:pt x="314215" y="592092"/>
                  </a:lnTo>
                  <a:lnTo>
                    <a:pt x="251615" y="607167"/>
                  </a:lnTo>
                  <a:lnTo>
                    <a:pt x="193150" y="613004"/>
                  </a:lnTo>
                  <a:lnTo>
                    <a:pt x="172712" y="6144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5632746" y="2337326"/>
              <a:ext cx="105286" cy="360027"/>
            </a:xfrm>
            <a:custGeom>
              <a:avLst/>
              <a:gdLst/>
              <a:ahLst/>
              <a:cxnLst/>
              <a:rect l="0" t="0" r="0" b="0"/>
              <a:pathLst>
                <a:path w="105286" h="360027">
                  <a:moveTo>
                    <a:pt x="0" y="200041"/>
                  </a:moveTo>
                  <a:lnTo>
                    <a:pt x="14654" y="253069"/>
                  </a:lnTo>
                  <a:lnTo>
                    <a:pt x="31666" y="313710"/>
                  </a:lnTo>
                  <a:lnTo>
                    <a:pt x="46804" y="360026"/>
                  </a:lnTo>
                  <a:lnTo>
                    <a:pt x="33104" y="305935"/>
                  </a:lnTo>
                  <a:lnTo>
                    <a:pt x="15681" y="252111"/>
                  </a:lnTo>
                  <a:lnTo>
                    <a:pt x="3971" y="189654"/>
                  </a:lnTo>
                  <a:lnTo>
                    <a:pt x="3904" y="136205"/>
                  </a:lnTo>
                  <a:lnTo>
                    <a:pt x="9924" y="109669"/>
                  </a:lnTo>
                  <a:lnTo>
                    <a:pt x="39449" y="53220"/>
                  </a:lnTo>
                  <a:lnTo>
                    <a:pt x="59911" y="26817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5814490" y="2400497"/>
              <a:ext cx="231708" cy="255755"/>
            </a:xfrm>
            <a:custGeom>
              <a:avLst/>
              <a:gdLst/>
              <a:ahLst/>
              <a:cxnLst/>
              <a:rect l="0" t="0" r="0" b="0"/>
              <a:pathLst>
                <a:path w="231708" h="255755">
                  <a:moveTo>
                    <a:pt x="165696" y="0"/>
                  </a:moveTo>
                  <a:lnTo>
                    <a:pt x="107079" y="5589"/>
                  </a:lnTo>
                  <a:lnTo>
                    <a:pt x="72289" y="20244"/>
                  </a:lnTo>
                  <a:lnTo>
                    <a:pt x="45343" y="39403"/>
                  </a:lnTo>
                  <a:lnTo>
                    <a:pt x="22542" y="65487"/>
                  </a:lnTo>
                  <a:lnTo>
                    <a:pt x="6557" y="101032"/>
                  </a:lnTo>
                  <a:lnTo>
                    <a:pt x="0" y="141200"/>
                  </a:lnTo>
                  <a:lnTo>
                    <a:pt x="3647" y="177148"/>
                  </a:lnTo>
                  <a:lnTo>
                    <a:pt x="17726" y="210026"/>
                  </a:lnTo>
                  <a:lnTo>
                    <a:pt x="36715" y="236405"/>
                  </a:lnTo>
                  <a:lnTo>
                    <a:pt x="62749" y="253450"/>
                  </a:lnTo>
                  <a:lnTo>
                    <a:pt x="82507" y="255754"/>
                  </a:lnTo>
                  <a:lnTo>
                    <a:pt x="123788" y="247701"/>
                  </a:lnTo>
                  <a:lnTo>
                    <a:pt x="164567" y="226440"/>
                  </a:lnTo>
                  <a:lnTo>
                    <a:pt x="203690" y="192801"/>
                  </a:lnTo>
                  <a:lnTo>
                    <a:pt x="219587" y="166311"/>
                  </a:lnTo>
                  <a:lnTo>
                    <a:pt x="231707" y="136235"/>
                  </a:lnTo>
                  <a:lnTo>
                    <a:pt x="231528" y="93918"/>
                  </a:lnTo>
                  <a:lnTo>
                    <a:pt x="218477" y="55514"/>
                  </a:lnTo>
                  <a:lnTo>
                    <a:pt x="176225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6138114" y="2368911"/>
              <a:ext cx="221099" cy="226651"/>
            </a:xfrm>
            <a:custGeom>
              <a:avLst/>
              <a:gdLst/>
              <a:ahLst/>
              <a:cxnLst/>
              <a:rect l="0" t="0" r="0" b="0"/>
              <a:pathLst>
                <a:path w="221099" h="226651">
                  <a:moveTo>
                    <a:pt x="0" y="42115"/>
                  </a:moveTo>
                  <a:lnTo>
                    <a:pt x="0" y="91045"/>
                  </a:lnTo>
                  <a:lnTo>
                    <a:pt x="5589" y="150176"/>
                  </a:lnTo>
                  <a:lnTo>
                    <a:pt x="19128" y="197341"/>
                  </a:lnTo>
                  <a:lnTo>
                    <a:pt x="30338" y="214829"/>
                  </a:lnTo>
                  <a:lnTo>
                    <a:pt x="38943" y="220429"/>
                  </a:lnTo>
                  <a:lnTo>
                    <a:pt x="60982" y="226650"/>
                  </a:lnTo>
                  <a:lnTo>
                    <a:pt x="83255" y="223176"/>
                  </a:lnTo>
                  <a:lnTo>
                    <a:pt x="136742" y="195420"/>
                  </a:lnTo>
                  <a:lnTo>
                    <a:pt x="167248" y="173976"/>
                  </a:lnTo>
                  <a:lnTo>
                    <a:pt x="199110" y="132762"/>
                  </a:lnTo>
                  <a:lnTo>
                    <a:pt x="211325" y="105799"/>
                  </a:lnTo>
                  <a:lnTo>
                    <a:pt x="219168" y="43949"/>
                  </a:lnTo>
                  <a:lnTo>
                    <a:pt x="221098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6455284" y="2270102"/>
              <a:ext cx="211432" cy="553338"/>
            </a:xfrm>
            <a:custGeom>
              <a:avLst/>
              <a:gdLst/>
              <a:ahLst/>
              <a:cxnLst/>
              <a:rect l="0" t="0" r="0" b="0"/>
              <a:pathLst>
                <a:path w="211432" h="553338">
                  <a:moveTo>
                    <a:pt x="19742" y="193566"/>
                  </a:moveTo>
                  <a:lnTo>
                    <a:pt x="13676" y="228358"/>
                  </a:lnTo>
                  <a:lnTo>
                    <a:pt x="18197" y="290342"/>
                  </a:lnTo>
                  <a:lnTo>
                    <a:pt x="19284" y="341563"/>
                  </a:lnTo>
                  <a:lnTo>
                    <a:pt x="22726" y="393785"/>
                  </a:lnTo>
                  <a:lnTo>
                    <a:pt x="34369" y="452654"/>
                  </a:lnTo>
                  <a:lnTo>
                    <a:pt x="39529" y="513719"/>
                  </a:lnTo>
                  <a:lnTo>
                    <a:pt x="40234" y="543307"/>
                  </a:lnTo>
                  <a:lnTo>
                    <a:pt x="38083" y="550729"/>
                  </a:lnTo>
                  <a:lnTo>
                    <a:pt x="34309" y="553337"/>
                  </a:lnTo>
                  <a:lnTo>
                    <a:pt x="29453" y="552736"/>
                  </a:lnTo>
                  <a:lnTo>
                    <a:pt x="26216" y="547657"/>
                  </a:lnTo>
                  <a:lnTo>
                    <a:pt x="15005" y="493024"/>
                  </a:lnTo>
                  <a:lnTo>
                    <a:pt x="3122" y="430359"/>
                  </a:lnTo>
                  <a:lnTo>
                    <a:pt x="0" y="379020"/>
                  </a:lnTo>
                  <a:lnTo>
                    <a:pt x="244" y="326764"/>
                  </a:lnTo>
                  <a:lnTo>
                    <a:pt x="6036" y="274236"/>
                  </a:lnTo>
                  <a:lnTo>
                    <a:pt x="8272" y="221628"/>
                  </a:lnTo>
                  <a:lnTo>
                    <a:pt x="8934" y="168995"/>
                  </a:lnTo>
                  <a:lnTo>
                    <a:pt x="10300" y="117526"/>
                  </a:lnTo>
                  <a:lnTo>
                    <a:pt x="20650" y="60739"/>
                  </a:lnTo>
                  <a:lnTo>
                    <a:pt x="33659" y="26308"/>
                  </a:lnTo>
                  <a:lnTo>
                    <a:pt x="39548" y="15380"/>
                  </a:lnTo>
                  <a:lnTo>
                    <a:pt x="48153" y="8095"/>
                  </a:lnTo>
                  <a:lnTo>
                    <a:pt x="70194" y="0"/>
                  </a:lnTo>
                  <a:lnTo>
                    <a:pt x="108910" y="1033"/>
                  </a:lnTo>
                  <a:lnTo>
                    <a:pt x="144427" y="14336"/>
                  </a:lnTo>
                  <a:lnTo>
                    <a:pt x="171589" y="38685"/>
                  </a:lnTo>
                  <a:lnTo>
                    <a:pt x="205797" y="88682"/>
                  </a:lnTo>
                  <a:lnTo>
                    <a:pt x="210459" y="99077"/>
                  </a:lnTo>
                  <a:lnTo>
                    <a:pt x="211431" y="141653"/>
                  </a:lnTo>
                  <a:lnTo>
                    <a:pt x="203983" y="165034"/>
                  </a:lnTo>
                  <a:lnTo>
                    <a:pt x="198721" y="174545"/>
                  </a:lnTo>
                  <a:lnTo>
                    <a:pt x="183516" y="188232"/>
                  </a:lnTo>
                  <a:lnTo>
                    <a:pt x="139570" y="206550"/>
                  </a:lnTo>
                  <a:lnTo>
                    <a:pt x="81348" y="221893"/>
                  </a:lnTo>
                  <a:lnTo>
                    <a:pt x="61856" y="22515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6759295" y="2326798"/>
              <a:ext cx="9071" cy="189513"/>
            </a:xfrm>
            <a:custGeom>
              <a:avLst/>
              <a:gdLst/>
              <a:ahLst/>
              <a:cxnLst/>
              <a:rect l="0" t="0" r="0" b="0"/>
              <a:pathLst>
                <a:path w="9071" h="189513">
                  <a:moveTo>
                    <a:pt x="0" y="0"/>
                  </a:moveTo>
                  <a:lnTo>
                    <a:pt x="3120" y="54144"/>
                  </a:lnTo>
                  <a:lnTo>
                    <a:pt x="9065" y="109091"/>
                  </a:lnTo>
                  <a:lnTo>
                    <a:pt x="9070" y="161495"/>
                  </a:lnTo>
                  <a:lnTo>
                    <a:pt x="0" y="1895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6759295" y="2168870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6854052" y="2260366"/>
              <a:ext cx="221099" cy="247481"/>
            </a:xfrm>
            <a:custGeom>
              <a:avLst/>
              <a:gdLst/>
              <a:ahLst/>
              <a:cxnLst/>
              <a:rect l="0" t="0" r="0" b="0"/>
              <a:pathLst>
                <a:path w="221099" h="247481">
                  <a:moveTo>
                    <a:pt x="0" y="108545"/>
                  </a:moveTo>
                  <a:lnTo>
                    <a:pt x="7235" y="136102"/>
                  </a:lnTo>
                  <a:lnTo>
                    <a:pt x="9877" y="192324"/>
                  </a:lnTo>
                  <a:lnTo>
                    <a:pt x="16508" y="247480"/>
                  </a:lnTo>
                  <a:lnTo>
                    <a:pt x="15684" y="246792"/>
                  </a:lnTo>
                  <a:lnTo>
                    <a:pt x="3972" y="210069"/>
                  </a:lnTo>
                  <a:lnTo>
                    <a:pt x="784" y="159752"/>
                  </a:lnTo>
                  <a:lnTo>
                    <a:pt x="154" y="104752"/>
                  </a:lnTo>
                  <a:lnTo>
                    <a:pt x="5634" y="68427"/>
                  </a:lnTo>
                  <a:lnTo>
                    <a:pt x="20257" y="41027"/>
                  </a:lnTo>
                  <a:lnTo>
                    <a:pt x="39407" y="18090"/>
                  </a:lnTo>
                  <a:lnTo>
                    <a:pt x="65489" y="2065"/>
                  </a:lnTo>
                  <a:lnTo>
                    <a:pt x="85258" y="0"/>
                  </a:lnTo>
                  <a:lnTo>
                    <a:pt x="106912" y="4151"/>
                  </a:lnTo>
                  <a:lnTo>
                    <a:pt x="132134" y="13795"/>
                  </a:lnTo>
                  <a:lnTo>
                    <a:pt x="141902" y="21982"/>
                  </a:lnTo>
                  <a:lnTo>
                    <a:pt x="175906" y="76421"/>
                  </a:lnTo>
                  <a:lnTo>
                    <a:pt x="207507" y="137865"/>
                  </a:lnTo>
                  <a:lnTo>
                    <a:pt x="215058" y="161351"/>
                  </a:lnTo>
                  <a:lnTo>
                    <a:pt x="219905" y="211436"/>
                  </a:lnTo>
                  <a:lnTo>
                    <a:pt x="221098" y="24541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7106735" y="2323702"/>
              <a:ext cx="265010" cy="571635"/>
            </a:xfrm>
            <a:custGeom>
              <a:avLst/>
              <a:gdLst/>
              <a:ahLst/>
              <a:cxnLst/>
              <a:rect l="0" t="0" r="0" b="0"/>
              <a:pathLst>
                <a:path w="265010" h="571635">
                  <a:moveTo>
                    <a:pt x="221099" y="129437"/>
                  </a:moveTo>
                  <a:lnTo>
                    <a:pt x="217979" y="86746"/>
                  </a:lnTo>
                  <a:lnTo>
                    <a:pt x="201971" y="35775"/>
                  </a:lnTo>
                  <a:lnTo>
                    <a:pt x="190761" y="19179"/>
                  </a:lnTo>
                  <a:lnTo>
                    <a:pt x="174860" y="7124"/>
                  </a:lnTo>
                  <a:lnTo>
                    <a:pt x="165707" y="2272"/>
                  </a:lnTo>
                  <a:lnTo>
                    <a:pt x="139938" y="0"/>
                  </a:lnTo>
                  <a:lnTo>
                    <a:pt x="124878" y="1032"/>
                  </a:lnTo>
                  <a:lnTo>
                    <a:pt x="98786" y="11537"/>
                  </a:lnTo>
                  <a:lnTo>
                    <a:pt x="67485" y="37182"/>
                  </a:lnTo>
                  <a:lnTo>
                    <a:pt x="59028" y="46877"/>
                  </a:lnTo>
                  <a:lnTo>
                    <a:pt x="49631" y="73247"/>
                  </a:lnTo>
                  <a:lnTo>
                    <a:pt x="43599" y="132246"/>
                  </a:lnTo>
                  <a:lnTo>
                    <a:pt x="48143" y="169264"/>
                  </a:lnTo>
                  <a:lnTo>
                    <a:pt x="62488" y="202459"/>
                  </a:lnTo>
                  <a:lnTo>
                    <a:pt x="78076" y="217654"/>
                  </a:lnTo>
                  <a:lnTo>
                    <a:pt x="87146" y="223343"/>
                  </a:lnTo>
                  <a:lnTo>
                    <a:pt x="106582" y="226546"/>
                  </a:lnTo>
                  <a:lnTo>
                    <a:pt x="147656" y="219069"/>
                  </a:lnTo>
                  <a:lnTo>
                    <a:pt x="179061" y="204088"/>
                  </a:lnTo>
                  <a:lnTo>
                    <a:pt x="205003" y="179242"/>
                  </a:lnTo>
                  <a:lnTo>
                    <a:pt x="238766" y="129064"/>
                  </a:lnTo>
                  <a:lnTo>
                    <a:pt x="261113" y="87250"/>
                  </a:lnTo>
                  <a:lnTo>
                    <a:pt x="264153" y="83765"/>
                  </a:lnTo>
                  <a:lnTo>
                    <a:pt x="265009" y="84951"/>
                  </a:lnTo>
                  <a:lnTo>
                    <a:pt x="260251" y="142531"/>
                  </a:lnTo>
                  <a:lnTo>
                    <a:pt x="254927" y="189079"/>
                  </a:lnTo>
                  <a:lnTo>
                    <a:pt x="253349" y="244205"/>
                  </a:lnTo>
                  <a:lnTo>
                    <a:pt x="256000" y="300703"/>
                  </a:lnTo>
                  <a:lnTo>
                    <a:pt x="257957" y="361897"/>
                  </a:lnTo>
                  <a:lnTo>
                    <a:pt x="254246" y="418243"/>
                  </a:lnTo>
                  <a:lnTo>
                    <a:pt x="247404" y="479204"/>
                  </a:lnTo>
                  <a:lnTo>
                    <a:pt x="238122" y="522151"/>
                  </a:lnTo>
                  <a:lnTo>
                    <a:pt x="230107" y="532796"/>
                  </a:lnTo>
                  <a:lnTo>
                    <a:pt x="205605" y="547744"/>
                  </a:lnTo>
                  <a:lnTo>
                    <a:pt x="153337" y="557147"/>
                  </a:lnTo>
                  <a:lnTo>
                    <a:pt x="110654" y="559346"/>
                  </a:lnTo>
                  <a:lnTo>
                    <a:pt x="53064" y="563704"/>
                  </a:lnTo>
                  <a:lnTo>
                    <a:pt x="0" y="57163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7801764" y="2298708"/>
              <a:ext cx="290157" cy="247877"/>
            </a:xfrm>
            <a:custGeom>
              <a:avLst/>
              <a:gdLst/>
              <a:ahLst/>
              <a:cxnLst/>
              <a:rect l="0" t="0" r="0" b="0"/>
              <a:pathLst>
                <a:path w="290157" h="247877">
                  <a:moveTo>
                    <a:pt x="263065" y="28090"/>
                  </a:moveTo>
                  <a:lnTo>
                    <a:pt x="235508" y="12448"/>
                  </a:lnTo>
                  <a:lnTo>
                    <a:pt x="179286" y="0"/>
                  </a:lnTo>
                  <a:lnTo>
                    <a:pt x="136856" y="659"/>
                  </a:lnTo>
                  <a:lnTo>
                    <a:pt x="75008" y="11363"/>
                  </a:lnTo>
                  <a:lnTo>
                    <a:pt x="34989" y="26903"/>
                  </a:lnTo>
                  <a:lnTo>
                    <a:pt x="6494" y="46325"/>
                  </a:lnTo>
                  <a:lnTo>
                    <a:pt x="1941" y="54285"/>
                  </a:lnTo>
                  <a:lnTo>
                    <a:pt x="0" y="72487"/>
                  </a:lnTo>
                  <a:lnTo>
                    <a:pt x="5801" y="78745"/>
                  </a:lnTo>
                  <a:lnTo>
                    <a:pt x="27842" y="85698"/>
                  </a:lnTo>
                  <a:lnTo>
                    <a:pt x="80077" y="91332"/>
                  </a:lnTo>
                  <a:lnTo>
                    <a:pt x="131643" y="99377"/>
                  </a:lnTo>
                  <a:lnTo>
                    <a:pt x="186282" y="106902"/>
                  </a:lnTo>
                  <a:lnTo>
                    <a:pt x="236936" y="128059"/>
                  </a:lnTo>
                  <a:lnTo>
                    <a:pt x="279483" y="161675"/>
                  </a:lnTo>
                  <a:lnTo>
                    <a:pt x="287909" y="181827"/>
                  </a:lnTo>
                  <a:lnTo>
                    <a:pt x="290156" y="193752"/>
                  </a:lnTo>
                  <a:lnTo>
                    <a:pt x="286415" y="213241"/>
                  </a:lnTo>
                  <a:lnTo>
                    <a:pt x="282141" y="221714"/>
                  </a:lnTo>
                  <a:lnTo>
                    <a:pt x="268034" y="234248"/>
                  </a:lnTo>
                  <a:lnTo>
                    <a:pt x="248895" y="242548"/>
                  </a:lnTo>
                  <a:lnTo>
                    <a:pt x="198482" y="247876"/>
                  </a:lnTo>
                  <a:lnTo>
                    <a:pt x="160481" y="245680"/>
                  </a:lnTo>
                  <a:lnTo>
                    <a:pt x="126194" y="23865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8159585" y="2326798"/>
              <a:ext cx="126343" cy="136871"/>
            </a:xfrm>
            <a:custGeom>
              <a:avLst/>
              <a:gdLst/>
              <a:ahLst/>
              <a:cxnLst/>
              <a:rect l="0" t="0" r="0" b="0"/>
              <a:pathLst>
                <a:path w="126343" h="136871">
                  <a:moveTo>
                    <a:pt x="0" y="0"/>
                  </a:moveTo>
                  <a:lnTo>
                    <a:pt x="42663" y="55659"/>
                  </a:lnTo>
                  <a:lnTo>
                    <a:pt x="84276" y="112958"/>
                  </a:lnTo>
                  <a:lnTo>
                    <a:pt x="98288" y="126242"/>
                  </a:lnTo>
                  <a:lnTo>
                    <a:pt x="126342" y="1368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8117471" y="2263626"/>
              <a:ext cx="263214" cy="505369"/>
            </a:xfrm>
            <a:custGeom>
              <a:avLst/>
              <a:gdLst/>
              <a:ahLst/>
              <a:cxnLst/>
              <a:rect l="0" t="0" r="0" b="0"/>
              <a:pathLst>
                <a:path w="263214" h="505369">
                  <a:moveTo>
                    <a:pt x="263213" y="0"/>
                  </a:moveTo>
                  <a:lnTo>
                    <a:pt x="227296" y="59941"/>
                  </a:lnTo>
                  <a:lnTo>
                    <a:pt x="191997" y="118948"/>
                  </a:lnTo>
                  <a:lnTo>
                    <a:pt x="159459" y="174752"/>
                  </a:lnTo>
                  <a:lnTo>
                    <a:pt x="130270" y="231070"/>
                  </a:lnTo>
                  <a:lnTo>
                    <a:pt x="103448" y="284196"/>
                  </a:lnTo>
                  <a:lnTo>
                    <a:pt x="75276" y="347434"/>
                  </a:lnTo>
                  <a:lnTo>
                    <a:pt x="49580" y="410611"/>
                  </a:lnTo>
                  <a:lnTo>
                    <a:pt x="20712" y="466027"/>
                  </a:lnTo>
                  <a:lnTo>
                    <a:pt x="0" y="50536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8354905" y="2294374"/>
              <a:ext cx="346150" cy="221937"/>
            </a:xfrm>
            <a:custGeom>
              <a:avLst/>
              <a:gdLst/>
              <a:ahLst/>
              <a:cxnLst/>
              <a:rect l="0" t="0" r="0" b="0"/>
              <a:pathLst>
                <a:path w="346150" h="221937">
                  <a:moveTo>
                    <a:pt x="25779" y="106123"/>
                  </a:moveTo>
                  <a:lnTo>
                    <a:pt x="25779" y="164740"/>
                  </a:lnTo>
                  <a:lnTo>
                    <a:pt x="25779" y="210708"/>
                  </a:lnTo>
                  <a:lnTo>
                    <a:pt x="23440" y="217961"/>
                  </a:lnTo>
                  <a:lnTo>
                    <a:pt x="19540" y="219286"/>
                  </a:lnTo>
                  <a:lnTo>
                    <a:pt x="14601" y="216660"/>
                  </a:lnTo>
                  <a:lnTo>
                    <a:pt x="11307" y="210230"/>
                  </a:lnTo>
                  <a:lnTo>
                    <a:pt x="0" y="153252"/>
                  </a:lnTo>
                  <a:lnTo>
                    <a:pt x="1503" y="118138"/>
                  </a:lnTo>
                  <a:lnTo>
                    <a:pt x="9358" y="85506"/>
                  </a:lnTo>
                  <a:lnTo>
                    <a:pt x="24683" y="59200"/>
                  </a:lnTo>
                  <a:lnTo>
                    <a:pt x="40499" y="47054"/>
                  </a:lnTo>
                  <a:lnTo>
                    <a:pt x="49630" y="42177"/>
                  </a:lnTo>
                  <a:lnTo>
                    <a:pt x="69135" y="39878"/>
                  </a:lnTo>
                  <a:lnTo>
                    <a:pt x="110252" y="47934"/>
                  </a:lnTo>
                  <a:lnTo>
                    <a:pt x="136076" y="63016"/>
                  </a:lnTo>
                  <a:lnTo>
                    <a:pt x="148110" y="78775"/>
                  </a:lnTo>
                  <a:lnTo>
                    <a:pt x="155018" y="90459"/>
                  </a:lnTo>
                  <a:lnTo>
                    <a:pt x="155222" y="88661"/>
                  </a:lnTo>
                  <a:lnTo>
                    <a:pt x="154188" y="83953"/>
                  </a:lnTo>
                  <a:lnTo>
                    <a:pt x="163912" y="54971"/>
                  </a:lnTo>
                  <a:lnTo>
                    <a:pt x="181611" y="27926"/>
                  </a:lnTo>
                  <a:lnTo>
                    <a:pt x="207262" y="5095"/>
                  </a:lnTo>
                  <a:lnTo>
                    <a:pt x="230050" y="0"/>
                  </a:lnTo>
                  <a:lnTo>
                    <a:pt x="277218" y="6262"/>
                  </a:lnTo>
                  <a:lnTo>
                    <a:pt x="295847" y="18456"/>
                  </a:lnTo>
                  <a:lnTo>
                    <a:pt x="310755" y="36744"/>
                  </a:lnTo>
                  <a:lnTo>
                    <a:pt x="333784" y="94546"/>
                  </a:lnTo>
                  <a:lnTo>
                    <a:pt x="346149" y="145907"/>
                  </a:lnTo>
                  <a:lnTo>
                    <a:pt x="342321" y="184851"/>
                  </a:lnTo>
                  <a:lnTo>
                    <a:pt x="331105" y="22193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8749181" y="2105699"/>
              <a:ext cx="246387" cy="355515"/>
            </a:xfrm>
            <a:custGeom>
              <a:avLst/>
              <a:gdLst/>
              <a:ahLst/>
              <a:cxnLst/>
              <a:rect l="0" t="0" r="0" b="0"/>
              <a:pathLst>
                <a:path w="246387" h="355515">
                  <a:moveTo>
                    <a:pt x="0" y="0"/>
                  </a:moveTo>
                  <a:lnTo>
                    <a:pt x="3120" y="54145"/>
                  </a:lnTo>
                  <a:lnTo>
                    <a:pt x="9065" y="114680"/>
                  </a:lnTo>
                  <a:lnTo>
                    <a:pt x="10095" y="171240"/>
                  </a:lnTo>
                  <a:lnTo>
                    <a:pt x="15989" y="226863"/>
                  </a:lnTo>
                  <a:lnTo>
                    <a:pt x="20055" y="289654"/>
                  </a:lnTo>
                  <a:lnTo>
                    <a:pt x="19590" y="324729"/>
                  </a:lnTo>
                  <a:lnTo>
                    <a:pt x="17740" y="325281"/>
                  </a:lnTo>
                  <a:lnTo>
                    <a:pt x="15336" y="322139"/>
                  </a:lnTo>
                  <a:lnTo>
                    <a:pt x="11953" y="289771"/>
                  </a:lnTo>
                  <a:lnTo>
                    <a:pt x="22168" y="232352"/>
                  </a:lnTo>
                  <a:lnTo>
                    <a:pt x="40904" y="189656"/>
                  </a:lnTo>
                  <a:lnTo>
                    <a:pt x="65932" y="163559"/>
                  </a:lnTo>
                  <a:lnTo>
                    <a:pt x="88575" y="154581"/>
                  </a:lnTo>
                  <a:lnTo>
                    <a:pt x="113066" y="151761"/>
                  </a:lnTo>
                  <a:lnTo>
                    <a:pt x="135650" y="154407"/>
                  </a:lnTo>
                  <a:lnTo>
                    <a:pt x="168094" y="168063"/>
                  </a:lnTo>
                  <a:lnTo>
                    <a:pt x="194345" y="186927"/>
                  </a:lnTo>
                  <a:lnTo>
                    <a:pt x="216941" y="212923"/>
                  </a:lnTo>
                  <a:lnTo>
                    <a:pt x="241146" y="271856"/>
                  </a:lnTo>
                  <a:lnTo>
                    <a:pt x="246386" y="293960"/>
                  </a:lnTo>
                  <a:lnTo>
                    <a:pt x="244815" y="315483"/>
                  </a:lnTo>
                  <a:lnTo>
                    <a:pt x="240419" y="323796"/>
                  </a:lnTo>
                  <a:lnTo>
                    <a:pt x="226176" y="336152"/>
                  </a:lnTo>
                  <a:lnTo>
                    <a:pt x="198427" y="349685"/>
                  </a:lnTo>
                  <a:lnTo>
                    <a:pt x="162389" y="355514"/>
                  </a:lnTo>
                  <a:lnTo>
                    <a:pt x="100659" y="349313"/>
                  </a:lnTo>
                  <a:lnTo>
                    <a:pt x="73699" y="3474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9063292" y="2232041"/>
              <a:ext cx="188093" cy="237234"/>
            </a:xfrm>
            <a:custGeom>
              <a:avLst/>
              <a:gdLst/>
              <a:ahLst/>
              <a:cxnLst/>
              <a:rect l="0" t="0" r="0" b="0"/>
              <a:pathLst>
                <a:path w="188093" h="237234">
                  <a:moveTo>
                    <a:pt x="117558" y="31585"/>
                  </a:moveTo>
                  <a:lnTo>
                    <a:pt x="74866" y="34705"/>
                  </a:lnTo>
                  <a:lnTo>
                    <a:pt x="64530" y="37175"/>
                  </a:lnTo>
                  <a:lnTo>
                    <a:pt x="46806" y="52397"/>
                  </a:lnTo>
                  <a:lnTo>
                    <a:pt x="10336" y="115792"/>
                  </a:lnTo>
                  <a:lnTo>
                    <a:pt x="3963" y="126328"/>
                  </a:lnTo>
                  <a:lnTo>
                    <a:pt x="0" y="150512"/>
                  </a:lnTo>
                  <a:lnTo>
                    <a:pt x="3308" y="176859"/>
                  </a:lnTo>
                  <a:lnTo>
                    <a:pt x="12578" y="204166"/>
                  </a:lnTo>
                  <a:lnTo>
                    <a:pt x="27616" y="222542"/>
                  </a:lnTo>
                  <a:lnTo>
                    <a:pt x="36540" y="229080"/>
                  </a:lnTo>
                  <a:lnTo>
                    <a:pt x="62052" y="236344"/>
                  </a:lnTo>
                  <a:lnTo>
                    <a:pt x="89379" y="237233"/>
                  </a:lnTo>
                  <a:lnTo>
                    <a:pt x="109323" y="229829"/>
                  </a:lnTo>
                  <a:lnTo>
                    <a:pt x="161336" y="186967"/>
                  </a:lnTo>
                  <a:lnTo>
                    <a:pt x="180572" y="157173"/>
                  </a:lnTo>
                  <a:lnTo>
                    <a:pt x="188092" y="120529"/>
                  </a:lnTo>
                  <a:lnTo>
                    <a:pt x="184730" y="85625"/>
                  </a:lnTo>
                  <a:lnTo>
                    <a:pt x="170735" y="53056"/>
                  </a:lnTo>
                  <a:lnTo>
                    <a:pt x="128086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9338777" y="2010943"/>
              <a:ext cx="21058" cy="494840"/>
            </a:xfrm>
            <a:custGeom>
              <a:avLst/>
              <a:gdLst/>
              <a:ahLst/>
              <a:cxnLst/>
              <a:rect l="0" t="0" r="0" b="0"/>
              <a:pathLst>
                <a:path w="21058" h="494840">
                  <a:moveTo>
                    <a:pt x="21057" y="0"/>
                  </a:moveTo>
                  <a:lnTo>
                    <a:pt x="17938" y="54144"/>
                  </a:lnTo>
                  <a:lnTo>
                    <a:pt x="12724" y="101440"/>
                  </a:lnTo>
                  <a:lnTo>
                    <a:pt x="11179" y="159908"/>
                  </a:lnTo>
                  <a:lnTo>
                    <a:pt x="10722" y="221685"/>
                  </a:lnTo>
                  <a:lnTo>
                    <a:pt x="7466" y="284443"/>
                  </a:lnTo>
                  <a:lnTo>
                    <a:pt x="2212" y="341252"/>
                  </a:lnTo>
                  <a:lnTo>
                    <a:pt x="656" y="390840"/>
                  </a:lnTo>
                  <a:lnTo>
                    <a:pt x="194" y="439458"/>
                  </a:lnTo>
                  <a:lnTo>
                    <a:pt x="0" y="49483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9517761" y="2411026"/>
              <a:ext cx="85691" cy="200042"/>
            </a:xfrm>
            <a:custGeom>
              <a:avLst/>
              <a:gdLst/>
              <a:ahLst/>
              <a:cxnLst/>
              <a:rect l="0" t="0" r="0" b="0"/>
              <a:pathLst>
                <a:path w="85691" h="200042">
                  <a:moveTo>
                    <a:pt x="0" y="0"/>
                  </a:moveTo>
                  <a:lnTo>
                    <a:pt x="42663" y="54114"/>
                  </a:lnTo>
                  <a:lnTo>
                    <a:pt x="76112" y="113884"/>
                  </a:lnTo>
                  <a:lnTo>
                    <a:pt x="85690" y="141082"/>
                  </a:lnTo>
                  <a:lnTo>
                    <a:pt x="84489" y="165648"/>
                  </a:lnTo>
                  <a:lnTo>
                    <a:pt x="73700" y="2000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5137504" y="3222563"/>
              <a:ext cx="407788" cy="403365"/>
            </a:xfrm>
            <a:custGeom>
              <a:avLst/>
              <a:gdLst/>
              <a:ahLst/>
              <a:cxnLst/>
              <a:rect l="0" t="0" r="0" b="0"/>
              <a:pathLst>
                <a:path w="407788" h="403365">
                  <a:moveTo>
                    <a:pt x="337314" y="20214"/>
                  </a:moveTo>
                  <a:lnTo>
                    <a:pt x="273864" y="3425"/>
                  </a:lnTo>
                  <a:lnTo>
                    <a:pt x="212650" y="0"/>
                  </a:lnTo>
                  <a:lnTo>
                    <a:pt x="149562" y="4913"/>
                  </a:lnTo>
                  <a:lnTo>
                    <a:pt x="89181" y="25553"/>
                  </a:lnTo>
                  <a:lnTo>
                    <a:pt x="48674" y="46492"/>
                  </a:lnTo>
                  <a:lnTo>
                    <a:pt x="5185" y="94601"/>
                  </a:lnTo>
                  <a:lnTo>
                    <a:pt x="1251" y="104900"/>
                  </a:lnTo>
                  <a:lnTo>
                    <a:pt x="0" y="125702"/>
                  </a:lnTo>
                  <a:lnTo>
                    <a:pt x="6463" y="143527"/>
                  </a:lnTo>
                  <a:lnTo>
                    <a:pt x="11461" y="151555"/>
                  </a:lnTo>
                  <a:lnTo>
                    <a:pt x="26374" y="163596"/>
                  </a:lnTo>
                  <a:lnTo>
                    <a:pt x="45871" y="171677"/>
                  </a:lnTo>
                  <a:lnTo>
                    <a:pt x="99635" y="176864"/>
                  </a:lnTo>
                  <a:lnTo>
                    <a:pt x="160644" y="177889"/>
                  </a:lnTo>
                  <a:lnTo>
                    <a:pt x="217755" y="186497"/>
                  </a:lnTo>
                  <a:lnTo>
                    <a:pt x="270977" y="199462"/>
                  </a:lnTo>
                  <a:lnTo>
                    <a:pt x="332434" y="217951"/>
                  </a:lnTo>
                  <a:lnTo>
                    <a:pt x="380403" y="248952"/>
                  </a:lnTo>
                  <a:lnTo>
                    <a:pt x="394680" y="265765"/>
                  </a:lnTo>
                  <a:lnTo>
                    <a:pt x="403754" y="286105"/>
                  </a:lnTo>
                  <a:lnTo>
                    <a:pt x="407787" y="310743"/>
                  </a:lnTo>
                  <a:lnTo>
                    <a:pt x="403341" y="334172"/>
                  </a:lnTo>
                  <a:lnTo>
                    <a:pt x="392396" y="355113"/>
                  </a:lnTo>
                  <a:lnTo>
                    <a:pt x="375833" y="372219"/>
                  </a:lnTo>
                  <a:lnTo>
                    <a:pt x="341188" y="389414"/>
                  </a:lnTo>
                  <a:lnTo>
                    <a:pt x="281495" y="403364"/>
                  </a:lnTo>
                  <a:lnTo>
                    <a:pt x="232029" y="3992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5636478" y="3274362"/>
              <a:ext cx="241582" cy="281344"/>
            </a:xfrm>
            <a:custGeom>
              <a:avLst/>
              <a:gdLst/>
              <a:ahLst/>
              <a:cxnLst/>
              <a:rect l="0" t="0" r="0" b="0"/>
              <a:pathLst>
                <a:path w="241582" h="281344">
                  <a:moveTo>
                    <a:pt x="80496" y="31586"/>
                  </a:moveTo>
                  <a:lnTo>
                    <a:pt x="42123" y="60894"/>
                  </a:lnTo>
                  <a:lnTo>
                    <a:pt x="8863" y="116538"/>
                  </a:lnTo>
                  <a:lnTo>
                    <a:pt x="0" y="153203"/>
                  </a:lnTo>
                  <a:lnTo>
                    <a:pt x="2963" y="193703"/>
                  </a:lnTo>
                  <a:lnTo>
                    <a:pt x="16839" y="229749"/>
                  </a:lnTo>
                  <a:lnTo>
                    <a:pt x="35768" y="257067"/>
                  </a:lnTo>
                  <a:lnTo>
                    <a:pt x="61784" y="274390"/>
                  </a:lnTo>
                  <a:lnTo>
                    <a:pt x="102898" y="281343"/>
                  </a:lnTo>
                  <a:lnTo>
                    <a:pt x="129056" y="276730"/>
                  </a:lnTo>
                  <a:lnTo>
                    <a:pt x="174446" y="254704"/>
                  </a:lnTo>
                  <a:lnTo>
                    <a:pt x="201010" y="229106"/>
                  </a:lnTo>
                  <a:lnTo>
                    <a:pt x="229777" y="180610"/>
                  </a:lnTo>
                  <a:lnTo>
                    <a:pt x="241581" y="140992"/>
                  </a:lnTo>
                  <a:lnTo>
                    <a:pt x="238709" y="106506"/>
                  </a:lnTo>
                  <a:lnTo>
                    <a:pt x="229279" y="74061"/>
                  </a:lnTo>
                  <a:lnTo>
                    <a:pt x="205725" y="34777"/>
                  </a:lnTo>
                  <a:lnTo>
                    <a:pt x="191136" y="20136"/>
                  </a:lnTo>
                  <a:lnTo>
                    <a:pt x="164360" y="6486"/>
                  </a:lnTo>
                  <a:lnTo>
                    <a:pt x="133138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6359212" y="3169077"/>
              <a:ext cx="147400" cy="200043"/>
            </a:xfrm>
            <a:custGeom>
              <a:avLst/>
              <a:gdLst/>
              <a:ahLst/>
              <a:cxnLst/>
              <a:rect l="0" t="0" r="0" b="0"/>
              <a:pathLst>
                <a:path w="147400" h="200043">
                  <a:moveTo>
                    <a:pt x="0" y="0"/>
                  </a:moveTo>
                  <a:lnTo>
                    <a:pt x="9576" y="38518"/>
                  </a:lnTo>
                  <a:lnTo>
                    <a:pt x="27534" y="65745"/>
                  </a:lnTo>
                  <a:lnTo>
                    <a:pt x="58211" y="105794"/>
                  </a:lnTo>
                  <a:lnTo>
                    <a:pt x="71495" y="126568"/>
                  </a:lnTo>
                  <a:lnTo>
                    <a:pt x="126947" y="186024"/>
                  </a:lnTo>
                  <a:lnTo>
                    <a:pt x="147399" y="2000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6338155" y="3137492"/>
              <a:ext cx="263214" cy="547483"/>
            </a:xfrm>
            <a:custGeom>
              <a:avLst/>
              <a:gdLst/>
              <a:ahLst/>
              <a:cxnLst/>
              <a:rect l="0" t="0" r="0" b="0"/>
              <a:pathLst>
                <a:path w="263214" h="547483">
                  <a:moveTo>
                    <a:pt x="263213" y="0"/>
                  </a:moveTo>
                  <a:lnTo>
                    <a:pt x="248640" y="42692"/>
                  </a:lnTo>
                  <a:lnTo>
                    <a:pt x="218548" y="102216"/>
                  </a:lnTo>
                  <a:lnTo>
                    <a:pt x="202406" y="128552"/>
                  </a:lnTo>
                  <a:lnTo>
                    <a:pt x="175570" y="180445"/>
                  </a:lnTo>
                  <a:lnTo>
                    <a:pt x="154893" y="240730"/>
                  </a:lnTo>
                  <a:lnTo>
                    <a:pt x="128600" y="297730"/>
                  </a:lnTo>
                  <a:lnTo>
                    <a:pt x="100686" y="358138"/>
                  </a:lnTo>
                  <a:lnTo>
                    <a:pt x="66537" y="419545"/>
                  </a:lnTo>
                  <a:lnTo>
                    <a:pt x="39900" y="473572"/>
                  </a:lnTo>
                  <a:lnTo>
                    <a:pt x="6045" y="535910"/>
                  </a:lnTo>
                  <a:lnTo>
                    <a:pt x="0" y="54748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6608971" y="3148020"/>
              <a:ext cx="152981" cy="267236"/>
            </a:xfrm>
            <a:custGeom>
              <a:avLst/>
              <a:gdLst/>
              <a:ahLst/>
              <a:cxnLst/>
              <a:rect l="0" t="0" r="0" b="0"/>
              <a:pathLst>
                <a:path w="152981" h="267236">
                  <a:moveTo>
                    <a:pt x="76624" y="0"/>
                  </a:moveTo>
                  <a:lnTo>
                    <a:pt x="33963" y="54115"/>
                  </a:lnTo>
                  <a:lnTo>
                    <a:pt x="16411" y="87784"/>
                  </a:lnTo>
                  <a:lnTo>
                    <a:pt x="0" y="135493"/>
                  </a:lnTo>
                  <a:lnTo>
                    <a:pt x="238" y="179227"/>
                  </a:lnTo>
                  <a:lnTo>
                    <a:pt x="11969" y="229595"/>
                  </a:lnTo>
                  <a:lnTo>
                    <a:pt x="22933" y="251781"/>
                  </a:lnTo>
                  <a:lnTo>
                    <a:pt x="32641" y="259101"/>
                  </a:lnTo>
                  <a:lnTo>
                    <a:pt x="59026" y="267235"/>
                  </a:lnTo>
                  <a:lnTo>
                    <a:pt x="84011" y="264610"/>
                  </a:lnTo>
                  <a:lnTo>
                    <a:pt x="105644" y="255645"/>
                  </a:lnTo>
                  <a:lnTo>
                    <a:pt x="123057" y="243862"/>
                  </a:lnTo>
                  <a:lnTo>
                    <a:pt x="135476" y="227706"/>
                  </a:lnTo>
                  <a:lnTo>
                    <a:pt x="152980" y="183149"/>
                  </a:lnTo>
                  <a:lnTo>
                    <a:pt x="152931" y="137455"/>
                  </a:lnTo>
                  <a:lnTo>
                    <a:pt x="139918" y="92460"/>
                  </a:lnTo>
                  <a:lnTo>
                    <a:pt x="121245" y="60671"/>
                  </a:lnTo>
                  <a:lnTo>
                    <a:pt x="87153" y="315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6854485" y="3095378"/>
              <a:ext cx="178552" cy="274276"/>
            </a:xfrm>
            <a:custGeom>
              <a:avLst/>
              <a:gdLst/>
              <a:ahLst/>
              <a:cxnLst/>
              <a:rect l="0" t="0" r="0" b="0"/>
              <a:pathLst>
                <a:path w="178552" h="274276">
                  <a:moveTo>
                    <a:pt x="10095" y="42114"/>
                  </a:moveTo>
                  <a:lnTo>
                    <a:pt x="1762" y="79592"/>
                  </a:lnTo>
                  <a:lnTo>
                    <a:pt x="0" y="136604"/>
                  </a:lnTo>
                  <a:lnTo>
                    <a:pt x="8058" y="194616"/>
                  </a:lnTo>
                  <a:lnTo>
                    <a:pt x="18720" y="228850"/>
                  </a:lnTo>
                  <a:lnTo>
                    <a:pt x="49373" y="269403"/>
                  </a:lnTo>
                  <a:lnTo>
                    <a:pt x="57337" y="273189"/>
                  </a:lnTo>
                  <a:lnTo>
                    <a:pt x="75545" y="274275"/>
                  </a:lnTo>
                  <a:lnTo>
                    <a:pt x="105527" y="262721"/>
                  </a:lnTo>
                  <a:lnTo>
                    <a:pt x="119969" y="247786"/>
                  </a:lnTo>
                  <a:lnTo>
                    <a:pt x="154777" y="189083"/>
                  </a:lnTo>
                  <a:lnTo>
                    <a:pt x="173513" y="128408"/>
                  </a:lnTo>
                  <a:lnTo>
                    <a:pt x="177556" y="73414"/>
                  </a:lnTo>
                  <a:lnTo>
                    <a:pt x="178256" y="34620"/>
                  </a:lnTo>
                  <a:lnTo>
                    <a:pt x="178551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7361975" y="3079260"/>
              <a:ext cx="253099" cy="289860"/>
            </a:xfrm>
            <a:custGeom>
              <a:avLst/>
              <a:gdLst/>
              <a:ahLst/>
              <a:cxnLst/>
              <a:rect l="0" t="0" r="0" b="0"/>
              <a:pathLst>
                <a:path w="253099" h="289860">
                  <a:moveTo>
                    <a:pt x="208014" y="5589"/>
                  </a:moveTo>
                  <a:lnTo>
                    <a:pt x="185658" y="0"/>
                  </a:lnTo>
                  <a:lnTo>
                    <a:pt x="165322" y="3495"/>
                  </a:lnTo>
                  <a:lnTo>
                    <a:pt x="102679" y="26462"/>
                  </a:lnTo>
                  <a:lnTo>
                    <a:pt x="39554" y="56021"/>
                  </a:lnTo>
                  <a:lnTo>
                    <a:pt x="19669" y="66608"/>
                  </a:lnTo>
                  <a:lnTo>
                    <a:pt x="3033" y="83012"/>
                  </a:lnTo>
                  <a:lnTo>
                    <a:pt x="0" y="91129"/>
                  </a:lnTo>
                  <a:lnTo>
                    <a:pt x="319" y="98881"/>
                  </a:lnTo>
                  <a:lnTo>
                    <a:pt x="2870" y="106388"/>
                  </a:lnTo>
                  <a:lnTo>
                    <a:pt x="9251" y="111393"/>
                  </a:lnTo>
                  <a:lnTo>
                    <a:pt x="28818" y="116954"/>
                  </a:lnTo>
                  <a:lnTo>
                    <a:pt x="92183" y="117536"/>
                  </a:lnTo>
                  <a:lnTo>
                    <a:pt x="153174" y="132346"/>
                  </a:lnTo>
                  <a:lnTo>
                    <a:pt x="197052" y="151641"/>
                  </a:lnTo>
                  <a:lnTo>
                    <a:pt x="223354" y="171177"/>
                  </a:lnTo>
                  <a:lnTo>
                    <a:pt x="240375" y="197372"/>
                  </a:lnTo>
                  <a:lnTo>
                    <a:pt x="252827" y="232949"/>
                  </a:lnTo>
                  <a:lnTo>
                    <a:pt x="253098" y="243730"/>
                  </a:lnTo>
                  <a:lnTo>
                    <a:pt x="247158" y="261948"/>
                  </a:lnTo>
                  <a:lnTo>
                    <a:pt x="233601" y="274725"/>
                  </a:lnTo>
                  <a:lnTo>
                    <a:pt x="214707" y="283132"/>
                  </a:lnTo>
                  <a:lnTo>
                    <a:pt x="155372" y="28985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7676513" y="3126963"/>
              <a:ext cx="170562" cy="224167"/>
            </a:xfrm>
            <a:custGeom>
              <a:avLst/>
              <a:gdLst/>
              <a:ahLst/>
              <a:cxnLst/>
              <a:rect l="0" t="0" r="0" b="0"/>
              <a:pathLst>
                <a:path w="170562" h="224167">
                  <a:moveTo>
                    <a:pt x="72461" y="10529"/>
                  </a:moveTo>
                  <a:lnTo>
                    <a:pt x="55693" y="4940"/>
                  </a:lnTo>
                  <a:lnTo>
                    <a:pt x="48414" y="5633"/>
                  </a:lnTo>
                  <a:lnTo>
                    <a:pt x="34087" y="12642"/>
                  </a:lnTo>
                  <a:lnTo>
                    <a:pt x="12868" y="29742"/>
                  </a:lnTo>
                  <a:lnTo>
                    <a:pt x="5031" y="52213"/>
                  </a:lnTo>
                  <a:lnTo>
                    <a:pt x="0" y="108710"/>
                  </a:lnTo>
                  <a:lnTo>
                    <a:pt x="10378" y="167521"/>
                  </a:lnTo>
                  <a:lnTo>
                    <a:pt x="17962" y="187928"/>
                  </a:lnTo>
                  <a:lnTo>
                    <a:pt x="29132" y="204796"/>
                  </a:lnTo>
                  <a:lnTo>
                    <a:pt x="45015" y="216973"/>
                  </a:lnTo>
                  <a:lnTo>
                    <a:pt x="54163" y="221858"/>
                  </a:lnTo>
                  <a:lnTo>
                    <a:pt x="73687" y="224166"/>
                  </a:lnTo>
                  <a:lnTo>
                    <a:pt x="92893" y="220122"/>
                  </a:lnTo>
                  <a:lnTo>
                    <a:pt x="124287" y="198463"/>
                  </a:lnTo>
                  <a:lnTo>
                    <a:pt x="153018" y="166065"/>
                  </a:lnTo>
                  <a:lnTo>
                    <a:pt x="168600" y="130573"/>
                  </a:lnTo>
                  <a:lnTo>
                    <a:pt x="170561" y="107166"/>
                  </a:lnTo>
                  <a:lnTo>
                    <a:pt x="162289" y="63543"/>
                  </a:lnTo>
                  <a:lnTo>
                    <a:pt x="147169" y="31696"/>
                  </a:lnTo>
                  <a:lnTo>
                    <a:pt x="131401" y="16817"/>
                  </a:lnTo>
                  <a:lnTo>
                    <a:pt x="104046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7864788" y="2895336"/>
              <a:ext cx="31586" cy="410613"/>
            </a:xfrm>
            <a:custGeom>
              <a:avLst/>
              <a:gdLst/>
              <a:ahLst/>
              <a:cxnLst/>
              <a:rect l="0" t="0" r="0" b="0"/>
              <a:pathLst>
                <a:path w="31586" h="410613">
                  <a:moveTo>
                    <a:pt x="31585" y="0"/>
                  </a:moveTo>
                  <a:lnTo>
                    <a:pt x="28465" y="48931"/>
                  </a:lnTo>
                  <a:lnTo>
                    <a:pt x="23252" y="96777"/>
                  </a:lnTo>
                  <a:lnTo>
                    <a:pt x="21707" y="151117"/>
                  </a:lnTo>
                  <a:lnTo>
                    <a:pt x="21250" y="208553"/>
                  </a:lnTo>
                  <a:lnTo>
                    <a:pt x="15505" y="269184"/>
                  </a:lnTo>
                  <a:lnTo>
                    <a:pt x="11511" y="330596"/>
                  </a:lnTo>
                  <a:lnTo>
                    <a:pt x="7602" y="382761"/>
                  </a:lnTo>
                  <a:lnTo>
                    <a:pt x="0" y="4106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7964006" y="3105906"/>
              <a:ext cx="100824" cy="233993"/>
            </a:xfrm>
            <a:custGeom>
              <a:avLst/>
              <a:gdLst/>
              <a:ahLst/>
              <a:cxnLst/>
              <a:rect l="0" t="0" r="0" b="0"/>
              <a:pathLst>
                <a:path w="100824" h="233993">
                  <a:moveTo>
                    <a:pt x="6067" y="10529"/>
                  </a:moveTo>
                  <a:lnTo>
                    <a:pt x="0" y="42981"/>
                  </a:lnTo>
                  <a:lnTo>
                    <a:pt x="5037" y="100460"/>
                  </a:lnTo>
                  <a:lnTo>
                    <a:pt x="14269" y="154851"/>
                  </a:lnTo>
                  <a:lnTo>
                    <a:pt x="27357" y="210656"/>
                  </a:lnTo>
                  <a:lnTo>
                    <a:pt x="30788" y="224665"/>
                  </a:lnTo>
                  <a:lnTo>
                    <a:pt x="35416" y="231665"/>
                  </a:lnTo>
                  <a:lnTo>
                    <a:pt x="40841" y="233992"/>
                  </a:lnTo>
                  <a:lnTo>
                    <a:pt x="46797" y="233204"/>
                  </a:lnTo>
                  <a:lnTo>
                    <a:pt x="51938" y="227999"/>
                  </a:lnTo>
                  <a:lnTo>
                    <a:pt x="64762" y="197147"/>
                  </a:lnTo>
                  <a:lnTo>
                    <a:pt x="79575" y="138032"/>
                  </a:lnTo>
                  <a:lnTo>
                    <a:pt x="88177" y="80948"/>
                  </a:lnTo>
                  <a:lnTo>
                    <a:pt x="98349" y="25131"/>
                  </a:lnTo>
                  <a:lnTo>
                    <a:pt x="100823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8145780" y="3059862"/>
              <a:ext cx="184635" cy="288201"/>
            </a:xfrm>
            <a:custGeom>
              <a:avLst/>
              <a:gdLst/>
              <a:ahLst/>
              <a:cxnLst/>
              <a:rect l="0" t="0" r="0" b="0"/>
              <a:pathLst>
                <a:path w="184635" h="288201">
                  <a:moveTo>
                    <a:pt x="3277" y="140801"/>
                  </a:moveTo>
                  <a:lnTo>
                    <a:pt x="40755" y="132468"/>
                  </a:lnTo>
                  <a:lnTo>
                    <a:pt x="92178" y="130706"/>
                  </a:lnTo>
                  <a:lnTo>
                    <a:pt x="127884" y="124812"/>
                  </a:lnTo>
                  <a:lnTo>
                    <a:pt x="160690" y="110067"/>
                  </a:lnTo>
                  <a:lnTo>
                    <a:pt x="175794" y="94386"/>
                  </a:lnTo>
                  <a:lnTo>
                    <a:pt x="181459" y="85291"/>
                  </a:lnTo>
                  <a:lnTo>
                    <a:pt x="184634" y="62707"/>
                  </a:lnTo>
                  <a:lnTo>
                    <a:pt x="180976" y="38242"/>
                  </a:lnTo>
                  <a:lnTo>
                    <a:pt x="171551" y="15671"/>
                  </a:lnTo>
                  <a:lnTo>
                    <a:pt x="162253" y="8248"/>
                  </a:lnTo>
                  <a:lnTo>
                    <a:pt x="136324" y="0"/>
                  </a:lnTo>
                  <a:lnTo>
                    <a:pt x="100020" y="946"/>
                  </a:lnTo>
                  <a:lnTo>
                    <a:pt x="67037" y="14224"/>
                  </a:lnTo>
                  <a:lnTo>
                    <a:pt x="40626" y="32977"/>
                  </a:lnTo>
                  <a:lnTo>
                    <a:pt x="17982" y="58940"/>
                  </a:lnTo>
                  <a:lnTo>
                    <a:pt x="2045" y="94449"/>
                  </a:lnTo>
                  <a:lnTo>
                    <a:pt x="0" y="117861"/>
                  </a:lnTo>
                  <a:lnTo>
                    <a:pt x="2630" y="172664"/>
                  </a:lnTo>
                  <a:lnTo>
                    <a:pt x="14263" y="211463"/>
                  </a:lnTo>
                  <a:lnTo>
                    <a:pt x="38118" y="245186"/>
                  </a:lnTo>
                  <a:lnTo>
                    <a:pt x="75280" y="277277"/>
                  </a:lnTo>
                  <a:lnTo>
                    <a:pt x="98033" y="2882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8722059" y="2947979"/>
              <a:ext cx="16595" cy="357970"/>
            </a:xfrm>
            <a:custGeom>
              <a:avLst/>
              <a:gdLst/>
              <a:ahLst/>
              <a:cxnLst/>
              <a:rect l="0" t="0" r="0" b="0"/>
              <a:pathLst>
                <a:path w="16595" h="357970">
                  <a:moveTo>
                    <a:pt x="6065" y="0"/>
                  </a:moveTo>
                  <a:lnTo>
                    <a:pt x="2946" y="42691"/>
                  </a:lnTo>
                  <a:lnTo>
                    <a:pt x="0" y="65767"/>
                  </a:lnTo>
                  <a:lnTo>
                    <a:pt x="3748" y="112813"/>
                  </a:lnTo>
                  <a:lnTo>
                    <a:pt x="5378" y="170687"/>
                  </a:lnTo>
                  <a:lnTo>
                    <a:pt x="5862" y="231118"/>
                  </a:lnTo>
                  <a:lnTo>
                    <a:pt x="6005" y="285418"/>
                  </a:lnTo>
                  <a:lnTo>
                    <a:pt x="9173" y="336922"/>
                  </a:lnTo>
                  <a:lnTo>
                    <a:pt x="16594" y="3579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8559669" y="3087776"/>
              <a:ext cx="315855" cy="28660"/>
            </a:xfrm>
            <a:custGeom>
              <a:avLst/>
              <a:gdLst/>
              <a:ahLst/>
              <a:cxnLst/>
              <a:rect l="0" t="0" r="0" b="0"/>
              <a:pathLst>
                <a:path w="315855" h="28660">
                  <a:moveTo>
                    <a:pt x="315854" y="18130"/>
                  </a:moveTo>
                  <a:lnTo>
                    <a:pt x="299087" y="6952"/>
                  </a:lnTo>
                  <a:lnTo>
                    <a:pt x="260713" y="0"/>
                  </a:lnTo>
                  <a:lnTo>
                    <a:pt x="206709" y="3530"/>
                  </a:lnTo>
                  <a:lnTo>
                    <a:pt x="146255" y="6395"/>
                  </a:lnTo>
                  <a:lnTo>
                    <a:pt x="83888" y="12834"/>
                  </a:lnTo>
                  <a:lnTo>
                    <a:pt x="21423" y="24320"/>
                  </a:lnTo>
                  <a:lnTo>
                    <a:pt x="0" y="2865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8877112" y="2790051"/>
              <a:ext cx="177396" cy="431670"/>
            </a:xfrm>
            <a:custGeom>
              <a:avLst/>
              <a:gdLst/>
              <a:ahLst/>
              <a:cxnLst/>
              <a:rect l="0" t="0" r="0" b="0"/>
              <a:pathLst>
                <a:path w="177396" h="431670">
                  <a:moveTo>
                    <a:pt x="19468" y="0"/>
                  </a:moveTo>
                  <a:lnTo>
                    <a:pt x="10403" y="58617"/>
                  </a:lnTo>
                  <a:lnTo>
                    <a:pt x="9373" y="104586"/>
                  </a:lnTo>
                  <a:lnTo>
                    <a:pt x="9068" y="160840"/>
                  </a:lnTo>
                  <a:lnTo>
                    <a:pt x="16200" y="219855"/>
                  </a:lnTo>
                  <a:lnTo>
                    <a:pt x="18500" y="268434"/>
                  </a:lnTo>
                  <a:lnTo>
                    <a:pt x="18011" y="318702"/>
                  </a:lnTo>
                  <a:lnTo>
                    <a:pt x="11078" y="378202"/>
                  </a:lnTo>
                  <a:lnTo>
                    <a:pt x="8720" y="398547"/>
                  </a:lnTo>
                  <a:lnTo>
                    <a:pt x="6454" y="399059"/>
                  </a:lnTo>
                  <a:lnTo>
                    <a:pt x="3773" y="395891"/>
                  </a:lnTo>
                  <a:lnTo>
                    <a:pt x="0" y="369076"/>
                  </a:lnTo>
                  <a:lnTo>
                    <a:pt x="7130" y="316923"/>
                  </a:lnTo>
                  <a:lnTo>
                    <a:pt x="19804" y="257748"/>
                  </a:lnTo>
                  <a:lnTo>
                    <a:pt x="23202" y="245531"/>
                  </a:lnTo>
                  <a:lnTo>
                    <a:pt x="28976" y="236217"/>
                  </a:lnTo>
                  <a:lnTo>
                    <a:pt x="44751" y="222749"/>
                  </a:lnTo>
                  <a:lnTo>
                    <a:pt x="66580" y="215983"/>
                  </a:lnTo>
                  <a:lnTo>
                    <a:pt x="78952" y="214179"/>
                  </a:lnTo>
                  <a:lnTo>
                    <a:pt x="98938" y="218413"/>
                  </a:lnTo>
                  <a:lnTo>
                    <a:pt x="126463" y="237071"/>
                  </a:lnTo>
                  <a:lnTo>
                    <a:pt x="161615" y="274816"/>
                  </a:lnTo>
                  <a:lnTo>
                    <a:pt x="170382" y="298396"/>
                  </a:lnTo>
                  <a:lnTo>
                    <a:pt x="176009" y="351661"/>
                  </a:lnTo>
                  <a:lnTo>
                    <a:pt x="177121" y="409799"/>
                  </a:lnTo>
                  <a:lnTo>
                    <a:pt x="177395" y="4316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9135511" y="3029217"/>
              <a:ext cx="266438" cy="245146"/>
            </a:xfrm>
            <a:custGeom>
              <a:avLst/>
              <a:gdLst/>
              <a:ahLst/>
              <a:cxnLst/>
              <a:rect l="0" t="0" r="0" b="0"/>
              <a:pathLst>
                <a:path w="266438" h="245146">
                  <a:moveTo>
                    <a:pt x="171681" y="87218"/>
                  </a:moveTo>
                  <a:lnTo>
                    <a:pt x="182859" y="70450"/>
                  </a:lnTo>
                  <a:lnTo>
                    <a:pt x="185227" y="52859"/>
                  </a:lnTo>
                  <a:lnTo>
                    <a:pt x="184221" y="43255"/>
                  </a:lnTo>
                  <a:lnTo>
                    <a:pt x="176864" y="26345"/>
                  </a:lnTo>
                  <a:lnTo>
                    <a:pt x="171627" y="18560"/>
                  </a:lnTo>
                  <a:lnTo>
                    <a:pt x="153329" y="6790"/>
                  </a:lnTo>
                  <a:lnTo>
                    <a:pt x="130769" y="0"/>
                  </a:lnTo>
                  <a:lnTo>
                    <a:pt x="109044" y="881"/>
                  </a:lnTo>
                  <a:lnTo>
                    <a:pt x="71493" y="13543"/>
                  </a:lnTo>
                  <a:lnTo>
                    <a:pt x="50724" y="28738"/>
                  </a:lnTo>
                  <a:lnTo>
                    <a:pt x="18327" y="67087"/>
                  </a:lnTo>
                  <a:lnTo>
                    <a:pt x="2110" y="98021"/>
                  </a:lnTo>
                  <a:lnTo>
                    <a:pt x="0" y="118925"/>
                  </a:lnTo>
                  <a:lnTo>
                    <a:pt x="4131" y="139915"/>
                  </a:lnTo>
                  <a:lnTo>
                    <a:pt x="19610" y="170292"/>
                  </a:lnTo>
                  <a:lnTo>
                    <a:pt x="32344" y="186921"/>
                  </a:lnTo>
                  <a:lnTo>
                    <a:pt x="41355" y="191121"/>
                  </a:lnTo>
                  <a:lnTo>
                    <a:pt x="63846" y="192669"/>
                  </a:lnTo>
                  <a:lnTo>
                    <a:pt x="97226" y="186963"/>
                  </a:lnTo>
                  <a:lnTo>
                    <a:pt x="115583" y="174833"/>
                  </a:lnTo>
                  <a:lnTo>
                    <a:pt x="139071" y="145153"/>
                  </a:lnTo>
                  <a:lnTo>
                    <a:pt x="166650" y="87915"/>
                  </a:lnTo>
                  <a:lnTo>
                    <a:pt x="174514" y="66471"/>
                  </a:lnTo>
                  <a:lnTo>
                    <a:pt x="178249" y="64028"/>
                  </a:lnTo>
                  <a:lnTo>
                    <a:pt x="181908" y="67079"/>
                  </a:lnTo>
                  <a:lnTo>
                    <a:pt x="185518" y="73792"/>
                  </a:lnTo>
                  <a:lnTo>
                    <a:pt x="198026" y="136475"/>
                  </a:lnTo>
                  <a:lnTo>
                    <a:pt x="226984" y="199614"/>
                  </a:lnTo>
                  <a:lnTo>
                    <a:pt x="266437" y="24514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9591461" y="2832165"/>
              <a:ext cx="16119" cy="410613"/>
            </a:xfrm>
            <a:custGeom>
              <a:avLst/>
              <a:gdLst/>
              <a:ahLst/>
              <a:cxnLst/>
              <a:rect l="0" t="0" r="0" b="0"/>
              <a:pathLst>
                <a:path w="16119" h="410613">
                  <a:moveTo>
                    <a:pt x="10528" y="0"/>
                  </a:moveTo>
                  <a:lnTo>
                    <a:pt x="16118" y="16768"/>
                  </a:lnTo>
                  <a:lnTo>
                    <a:pt x="11676" y="68347"/>
                  </a:lnTo>
                  <a:lnTo>
                    <a:pt x="2654" y="124115"/>
                  </a:lnTo>
                  <a:lnTo>
                    <a:pt x="787" y="181445"/>
                  </a:lnTo>
                  <a:lnTo>
                    <a:pt x="234" y="236646"/>
                  </a:lnTo>
                  <a:lnTo>
                    <a:pt x="69" y="288876"/>
                  </a:lnTo>
                  <a:lnTo>
                    <a:pt x="21" y="345686"/>
                  </a:lnTo>
                  <a:lnTo>
                    <a:pt x="7" y="387085"/>
                  </a:lnTo>
                  <a:lnTo>
                    <a:pt x="0" y="4106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9317720" y="2982491"/>
              <a:ext cx="442198" cy="23200"/>
            </a:xfrm>
            <a:custGeom>
              <a:avLst/>
              <a:gdLst/>
              <a:ahLst/>
              <a:cxnLst/>
              <a:rect l="0" t="0" r="0" b="0"/>
              <a:pathLst>
                <a:path w="442198" h="23200">
                  <a:moveTo>
                    <a:pt x="442197" y="18130"/>
                  </a:moveTo>
                  <a:lnTo>
                    <a:pt x="425429" y="6952"/>
                  </a:lnTo>
                  <a:lnTo>
                    <a:pt x="392645" y="0"/>
                  </a:lnTo>
                  <a:lnTo>
                    <a:pt x="331080" y="5792"/>
                  </a:lnTo>
                  <a:lnTo>
                    <a:pt x="279422" y="7066"/>
                  </a:lnTo>
                  <a:lnTo>
                    <a:pt x="225901" y="10563"/>
                  </a:lnTo>
                  <a:lnTo>
                    <a:pt x="167930" y="19008"/>
                  </a:lnTo>
                  <a:lnTo>
                    <a:pt x="122599" y="23199"/>
                  </a:lnTo>
                  <a:lnTo>
                    <a:pt x="69601" y="20152"/>
                  </a:lnTo>
                  <a:lnTo>
                    <a:pt x="15481" y="18530"/>
                  </a:lnTo>
                  <a:lnTo>
                    <a:pt x="0" y="1813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5520996" y="3758673"/>
              <a:ext cx="185450" cy="389556"/>
            </a:xfrm>
            <a:custGeom>
              <a:avLst/>
              <a:gdLst/>
              <a:ahLst/>
              <a:cxnLst/>
              <a:rect l="0" t="0" r="0" b="0"/>
              <a:pathLst>
                <a:path w="185450" h="389556">
                  <a:moveTo>
                    <a:pt x="69636" y="389555"/>
                  </a:moveTo>
                  <a:lnTo>
                    <a:pt x="40327" y="334413"/>
                  </a:lnTo>
                  <a:lnTo>
                    <a:pt x="25727" y="285999"/>
                  </a:lnTo>
                  <a:lnTo>
                    <a:pt x="10313" y="224473"/>
                  </a:lnTo>
                  <a:lnTo>
                    <a:pt x="716" y="175565"/>
                  </a:lnTo>
                  <a:lnTo>
                    <a:pt x="0" y="116524"/>
                  </a:lnTo>
                  <a:lnTo>
                    <a:pt x="10777" y="65392"/>
                  </a:lnTo>
                  <a:lnTo>
                    <a:pt x="23589" y="46221"/>
                  </a:lnTo>
                  <a:lnTo>
                    <a:pt x="60410" y="14849"/>
                  </a:lnTo>
                  <a:lnTo>
                    <a:pt x="83863" y="6600"/>
                  </a:lnTo>
                  <a:lnTo>
                    <a:pt x="137047" y="1304"/>
                  </a:lnTo>
                  <a:lnTo>
                    <a:pt x="18544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5453761" y="4011357"/>
              <a:ext cx="200043" cy="31587"/>
            </a:xfrm>
            <a:custGeom>
              <a:avLst/>
              <a:gdLst/>
              <a:ahLst/>
              <a:cxnLst/>
              <a:rect l="0" t="0" r="0" b="0"/>
              <a:pathLst>
                <a:path w="200043" h="31587">
                  <a:moveTo>
                    <a:pt x="200042" y="0"/>
                  </a:moveTo>
                  <a:lnTo>
                    <a:pt x="151111" y="11453"/>
                  </a:lnTo>
                  <a:lnTo>
                    <a:pt x="103265" y="18212"/>
                  </a:lnTo>
                  <a:lnTo>
                    <a:pt x="40286" y="26084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5837250" y="4000829"/>
              <a:ext cx="6067" cy="136871"/>
            </a:xfrm>
            <a:custGeom>
              <a:avLst/>
              <a:gdLst/>
              <a:ahLst/>
              <a:cxnLst/>
              <a:rect l="0" t="0" r="0" b="0"/>
              <a:pathLst>
                <a:path w="6067" h="136871">
                  <a:moveTo>
                    <a:pt x="6066" y="0"/>
                  </a:moveTo>
                  <a:lnTo>
                    <a:pt x="0" y="34791"/>
                  </a:lnTo>
                  <a:lnTo>
                    <a:pt x="4521" y="93657"/>
                  </a:lnTo>
                  <a:lnTo>
                    <a:pt x="6066" y="1368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5822259" y="3811316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5959129" y="3811316"/>
              <a:ext cx="94758" cy="306339"/>
            </a:xfrm>
            <a:custGeom>
              <a:avLst/>
              <a:gdLst/>
              <a:ahLst/>
              <a:cxnLst/>
              <a:rect l="0" t="0" r="0" b="0"/>
              <a:pathLst>
                <a:path w="94758" h="306339">
                  <a:moveTo>
                    <a:pt x="0" y="157927"/>
                  </a:moveTo>
                  <a:lnTo>
                    <a:pt x="3119" y="212072"/>
                  </a:lnTo>
                  <a:lnTo>
                    <a:pt x="9065" y="267018"/>
                  </a:lnTo>
                  <a:lnTo>
                    <a:pt x="4506" y="303335"/>
                  </a:lnTo>
                  <a:lnTo>
                    <a:pt x="3004" y="306338"/>
                  </a:lnTo>
                  <a:lnTo>
                    <a:pt x="2003" y="303661"/>
                  </a:lnTo>
                  <a:lnTo>
                    <a:pt x="264" y="253201"/>
                  </a:lnTo>
                  <a:lnTo>
                    <a:pt x="52" y="199450"/>
                  </a:lnTo>
                  <a:lnTo>
                    <a:pt x="11" y="143773"/>
                  </a:lnTo>
                  <a:lnTo>
                    <a:pt x="1172" y="87714"/>
                  </a:lnTo>
                  <a:lnTo>
                    <a:pt x="9576" y="47956"/>
                  </a:lnTo>
                  <a:lnTo>
                    <a:pt x="20244" y="28722"/>
                  </a:lnTo>
                  <a:lnTo>
                    <a:pt x="35904" y="15495"/>
                  </a:lnTo>
                  <a:lnTo>
                    <a:pt x="54562" y="6886"/>
                  </a:lnTo>
                  <a:lnTo>
                    <a:pt x="94757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6135018" y="3832373"/>
              <a:ext cx="237070" cy="239744"/>
            </a:xfrm>
            <a:custGeom>
              <a:avLst/>
              <a:gdLst/>
              <a:ahLst/>
              <a:cxnLst/>
              <a:rect l="0" t="0" r="0" b="0"/>
              <a:pathLst>
                <a:path w="237070" h="239744">
                  <a:moveTo>
                    <a:pt x="129438" y="0"/>
                  </a:moveTo>
                  <a:lnTo>
                    <a:pt x="66010" y="17958"/>
                  </a:lnTo>
                  <a:lnTo>
                    <a:pt x="35775" y="29367"/>
                  </a:lnTo>
                  <a:lnTo>
                    <a:pt x="19180" y="40738"/>
                  </a:lnTo>
                  <a:lnTo>
                    <a:pt x="7124" y="56710"/>
                  </a:lnTo>
                  <a:lnTo>
                    <a:pt x="2272" y="65883"/>
                  </a:lnTo>
                  <a:lnTo>
                    <a:pt x="0" y="85433"/>
                  </a:lnTo>
                  <a:lnTo>
                    <a:pt x="1032" y="95560"/>
                  </a:lnTo>
                  <a:lnTo>
                    <a:pt x="5229" y="103480"/>
                  </a:lnTo>
                  <a:lnTo>
                    <a:pt x="19252" y="115401"/>
                  </a:lnTo>
                  <a:lnTo>
                    <a:pt x="52467" y="123100"/>
                  </a:lnTo>
                  <a:lnTo>
                    <a:pt x="112847" y="126871"/>
                  </a:lnTo>
                  <a:lnTo>
                    <a:pt x="167928" y="137668"/>
                  </a:lnTo>
                  <a:lnTo>
                    <a:pt x="212949" y="151066"/>
                  </a:lnTo>
                  <a:lnTo>
                    <a:pt x="221377" y="156862"/>
                  </a:lnTo>
                  <a:lnTo>
                    <a:pt x="233861" y="172662"/>
                  </a:lnTo>
                  <a:lnTo>
                    <a:pt x="237069" y="191382"/>
                  </a:lnTo>
                  <a:lnTo>
                    <a:pt x="236287" y="201287"/>
                  </a:lnTo>
                  <a:lnTo>
                    <a:pt x="232256" y="209061"/>
                  </a:lnTo>
                  <a:lnTo>
                    <a:pt x="218419" y="220817"/>
                  </a:lnTo>
                  <a:lnTo>
                    <a:pt x="190897" y="234013"/>
                  </a:lnTo>
                  <a:lnTo>
                    <a:pt x="154927" y="239743"/>
                  </a:lnTo>
                  <a:lnTo>
                    <a:pt x="99461" y="233504"/>
                  </a:lnTo>
                  <a:lnTo>
                    <a:pt x="87324" y="2316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6464583" y="3558632"/>
              <a:ext cx="20972" cy="484312"/>
            </a:xfrm>
            <a:custGeom>
              <a:avLst/>
              <a:gdLst/>
              <a:ahLst/>
              <a:cxnLst/>
              <a:rect l="0" t="0" r="0" b="0"/>
              <a:pathLst>
                <a:path w="20972" h="484312">
                  <a:moveTo>
                    <a:pt x="10443" y="0"/>
                  </a:moveTo>
                  <a:lnTo>
                    <a:pt x="1378" y="58616"/>
                  </a:lnTo>
                  <a:lnTo>
                    <a:pt x="348" y="110175"/>
                  </a:lnTo>
                  <a:lnTo>
                    <a:pt x="107" y="152691"/>
                  </a:lnTo>
                  <a:lnTo>
                    <a:pt x="0" y="197714"/>
                  </a:lnTo>
                  <a:lnTo>
                    <a:pt x="1109" y="260183"/>
                  </a:lnTo>
                  <a:lnTo>
                    <a:pt x="7157" y="311708"/>
                  </a:lnTo>
                  <a:lnTo>
                    <a:pt x="10639" y="369218"/>
                  </a:lnTo>
                  <a:lnTo>
                    <a:pt x="17390" y="422653"/>
                  </a:lnTo>
                  <a:lnTo>
                    <a:pt x="20971" y="4843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6338155" y="3663917"/>
              <a:ext cx="273742" cy="73700"/>
            </a:xfrm>
            <a:custGeom>
              <a:avLst/>
              <a:gdLst/>
              <a:ahLst/>
              <a:cxnLst/>
              <a:rect l="0" t="0" r="0" b="0"/>
              <a:pathLst>
                <a:path w="273742" h="73700">
                  <a:moveTo>
                    <a:pt x="273741" y="0"/>
                  </a:moveTo>
                  <a:lnTo>
                    <a:pt x="215124" y="14654"/>
                  </a:lnTo>
                  <a:lnTo>
                    <a:pt x="152288" y="34786"/>
                  </a:lnTo>
                  <a:lnTo>
                    <a:pt x="100495" y="50471"/>
                  </a:lnTo>
                  <a:lnTo>
                    <a:pt x="46934" y="62528"/>
                  </a:lnTo>
                  <a:lnTo>
                    <a:pt x="0" y="736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6675067" y="3937658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3" name="Group 122"/>
          <p:cNvGrpSpPr/>
          <p:nvPr/>
        </p:nvGrpSpPr>
        <p:grpSpPr>
          <a:xfrm>
            <a:off x="1073906" y="3948186"/>
            <a:ext cx="1468908" cy="989680"/>
            <a:chOff x="1073906" y="3948186"/>
            <a:chExt cx="1468908" cy="989680"/>
          </a:xfrm>
        </p:grpSpPr>
        <p:sp>
          <p:nvSpPr>
            <p:cNvPr id="117" name="Freeform 116"/>
            <p:cNvSpPr/>
            <p:nvPr/>
          </p:nvSpPr>
          <p:spPr>
            <a:xfrm>
              <a:off x="1073906" y="3948186"/>
              <a:ext cx="94758" cy="989680"/>
            </a:xfrm>
            <a:custGeom>
              <a:avLst/>
              <a:gdLst/>
              <a:ahLst/>
              <a:cxnLst/>
              <a:rect l="0" t="0" r="0" b="0"/>
              <a:pathLst>
                <a:path w="94758" h="989680">
                  <a:moveTo>
                    <a:pt x="0" y="0"/>
                  </a:moveTo>
                  <a:lnTo>
                    <a:pt x="9065" y="58617"/>
                  </a:lnTo>
                  <a:lnTo>
                    <a:pt x="11410" y="121197"/>
                  </a:lnTo>
                  <a:lnTo>
                    <a:pt x="15685" y="183644"/>
                  </a:lnTo>
                  <a:lnTo>
                    <a:pt x="13990" y="207961"/>
                  </a:lnTo>
                  <a:lnTo>
                    <a:pt x="19315" y="264647"/>
                  </a:lnTo>
                  <a:lnTo>
                    <a:pt x="23661" y="317450"/>
                  </a:lnTo>
                  <a:lnTo>
                    <a:pt x="30020" y="372322"/>
                  </a:lnTo>
                  <a:lnTo>
                    <a:pt x="36711" y="430982"/>
                  </a:lnTo>
                  <a:lnTo>
                    <a:pt x="40513" y="483458"/>
                  </a:lnTo>
                  <a:lnTo>
                    <a:pt x="49034" y="546620"/>
                  </a:lnTo>
                  <a:lnTo>
                    <a:pt x="52743" y="606368"/>
                  </a:lnTo>
                  <a:lnTo>
                    <a:pt x="60765" y="669729"/>
                  </a:lnTo>
                  <a:lnTo>
                    <a:pt x="68285" y="732027"/>
                  </a:lnTo>
                  <a:lnTo>
                    <a:pt x="72095" y="783876"/>
                  </a:lnTo>
                  <a:lnTo>
                    <a:pt x="73224" y="838104"/>
                  </a:lnTo>
                  <a:lnTo>
                    <a:pt x="74776" y="899253"/>
                  </a:lnTo>
                  <a:lnTo>
                    <a:pt x="85134" y="949460"/>
                  </a:lnTo>
                  <a:lnTo>
                    <a:pt x="94757" y="98967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1538624" y="4221927"/>
              <a:ext cx="30123" cy="484312"/>
            </a:xfrm>
            <a:custGeom>
              <a:avLst/>
              <a:gdLst/>
              <a:ahLst/>
              <a:cxnLst/>
              <a:rect l="0" t="0" r="0" b="0"/>
              <a:pathLst>
                <a:path w="30123" h="484312">
                  <a:moveTo>
                    <a:pt x="9065" y="0"/>
                  </a:moveTo>
                  <a:lnTo>
                    <a:pt x="3476" y="58617"/>
                  </a:lnTo>
                  <a:lnTo>
                    <a:pt x="0" y="110175"/>
                  </a:lnTo>
                  <a:lnTo>
                    <a:pt x="4559" y="169905"/>
                  </a:lnTo>
                  <a:lnTo>
                    <a:pt x="2141" y="220878"/>
                  </a:lnTo>
                  <a:lnTo>
                    <a:pt x="6484" y="280023"/>
                  </a:lnTo>
                  <a:lnTo>
                    <a:pt x="11674" y="333647"/>
                  </a:lnTo>
                  <a:lnTo>
                    <a:pt x="19720" y="396360"/>
                  </a:lnTo>
                  <a:lnTo>
                    <a:pt x="28521" y="457825"/>
                  </a:lnTo>
                  <a:lnTo>
                    <a:pt x="30122" y="4843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1318428" y="4242984"/>
              <a:ext cx="271376" cy="235192"/>
            </a:xfrm>
            <a:custGeom>
              <a:avLst/>
              <a:gdLst/>
              <a:ahLst/>
              <a:cxnLst/>
              <a:rect l="0" t="0" r="0" b="0"/>
              <a:pathLst>
                <a:path w="271376" h="235192">
                  <a:moveTo>
                    <a:pt x="271375" y="200042"/>
                  </a:moveTo>
                  <a:lnTo>
                    <a:pt x="209282" y="205631"/>
                  </a:lnTo>
                  <a:lnTo>
                    <a:pt x="155703" y="221372"/>
                  </a:lnTo>
                  <a:lnTo>
                    <a:pt x="107886" y="235191"/>
                  </a:lnTo>
                  <a:lnTo>
                    <a:pt x="67216" y="234503"/>
                  </a:lnTo>
                  <a:lnTo>
                    <a:pt x="45717" y="226666"/>
                  </a:lnTo>
                  <a:lnTo>
                    <a:pt x="36708" y="221301"/>
                  </a:lnTo>
                  <a:lnTo>
                    <a:pt x="23579" y="205981"/>
                  </a:lnTo>
                  <a:lnTo>
                    <a:pt x="5618" y="167550"/>
                  </a:lnTo>
                  <a:lnTo>
                    <a:pt x="0" y="131012"/>
                  </a:lnTo>
                  <a:lnTo>
                    <a:pt x="5337" y="75576"/>
                  </a:lnTo>
                  <a:lnTo>
                    <a:pt x="7604" y="21991"/>
                  </a:lnTo>
                  <a:lnTo>
                    <a:pt x="816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1810901" y="4443026"/>
              <a:ext cx="94758" cy="1"/>
            </a:xfrm>
            <a:custGeom>
              <a:avLst/>
              <a:gdLst/>
              <a:ahLst/>
              <a:cxnLst/>
              <a:rect l="0" t="0" r="0" b="0"/>
              <a:pathLst>
                <a:path w="94758" h="1">
                  <a:moveTo>
                    <a:pt x="94757" y="0"/>
                  </a:moveTo>
                  <a:lnTo>
                    <a:pt x="36140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2028320" y="4253513"/>
              <a:ext cx="352074" cy="434365"/>
            </a:xfrm>
            <a:custGeom>
              <a:avLst/>
              <a:gdLst/>
              <a:ahLst/>
              <a:cxnLst/>
              <a:rect l="0" t="0" r="0" b="0"/>
              <a:pathLst>
                <a:path w="352074" h="434365">
                  <a:moveTo>
                    <a:pt x="203721" y="0"/>
                  </a:moveTo>
                  <a:lnTo>
                    <a:pt x="161029" y="3119"/>
                  </a:lnTo>
                  <a:lnTo>
                    <a:pt x="108201" y="9065"/>
                  </a:lnTo>
                  <a:lnTo>
                    <a:pt x="49845" y="10239"/>
                  </a:lnTo>
                  <a:lnTo>
                    <a:pt x="21468" y="10399"/>
                  </a:lnTo>
                  <a:lnTo>
                    <a:pt x="12029" y="15122"/>
                  </a:lnTo>
                  <a:lnTo>
                    <a:pt x="5737" y="22950"/>
                  </a:lnTo>
                  <a:lnTo>
                    <a:pt x="1541" y="32847"/>
                  </a:lnTo>
                  <a:lnTo>
                    <a:pt x="0" y="53203"/>
                  </a:lnTo>
                  <a:lnTo>
                    <a:pt x="14809" y="115862"/>
                  </a:lnTo>
                  <a:lnTo>
                    <a:pt x="18118" y="126375"/>
                  </a:lnTo>
                  <a:lnTo>
                    <a:pt x="23834" y="134552"/>
                  </a:lnTo>
                  <a:lnTo>
                    <a:pt x="39543" y="146758"/>
                  </a:lnTo>
                  <a:lnTo>
                    <a:pt x="48646" y="148141"/>
                  </a:lnTo>
                  <a:lnTo>
                    <a:pt x="104401" y="138816"/>
                  </a:lnTo>
                  <a:lnTo>
                    <a:pt x="157413" y="138424"/>
                  </a:lnTo>
                  <a:lnTo>
                    <a:pt x="213697" y="151575"/>
                  </a:lnTo>
                  <a:lnTo>
                    <a:pt x="255085" y="173483"/>
                  </a:lnTo>
                  <a:lnTo>
                    <a:pt x="317059" y="224307"/>
                  </a:lnTo>
                  <a:lnTo>
                    <a:pt x="347122" y="269435"/>
                  </a:lnTo>
                  <a:lnTo>
                    <a:pt x="352073" y="296003"/>
                  </a:lnTo>
                  <a:lnTo>
                    <a:pt x="349204" y="322240"/>
                  </a:lnTo>
                  <a:lnTo>
                    <a:pt x="321867" y="378480"/>
                  </a:lnTo>
                  <a:lnTo>
                    <a:pt x="296049" y="404860"/>
                  </a:lnTo>
                  <a:lnTo>
                    <a:pt x="245515" y="430448"/>
                  </a:lnTo>
                  <a:lnTo>
                    <a:pt x="235093" y="434364"/>
                  </a:lnTo>
                  <a:lnTo>
                    <a:pt x="180542" y="432831"/>
                  </a:lnTo>
                  <a:lnTo>
                    <a:pt x="161607" y="43166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2421554" y="3969243"/>
              <a:ext cx="121260" cy="894923"/>
            </a:xfrm>
            <a:custGeom>
              <a:avLst/>
              <a:gdLst/>
              <a:ahLst/>
              <a:cxnLst/>
              <a:rect l="0" t="0" r="0" b="0"/>
              <a:pathLst>
                <a:path w="121260" h="894923">
                  <a:moveTo>
                    <a:pt x="0" y="0"/>
                  </a:moveTo>
                  <a:lnTo>
                    <a:pt x="5589" y="62093"/>
                  </a:lnTo>
                  <a:lnTo>
                    <a:pt x="21331" y="118791"/>
                  </a:lnTo>
                  <a:lnTo>
                    <a:pt x="31667" y="168169"/>
                  </a:lnTo>
                  <a:lnTo>
                    <a:pt x="42138" y="228422"/>
                  </a:lnTo>
                  <a:lnTo>
                    <a:pt x="52650" y="280201"/>
                  </a:lnTo>
                  <a:lnTo>
                    <a:pt x="66682" y="339618"/>
                  </a:lnTo>
                  <a:lnTo>
                    <a:pt x="71620" y="387887"/>
                  </a:lnTo>
                  <a:lnTo>
                    <a:pt x="78673" y="439233"/>
                  </a:lnTo>
                  <a:lnTo>
                    <a:pt x="88171" y="491492"/>
                  </a:lnTo>
                  <a:lnTo>
                    <a:pt x="98395" y="544021"/>
                  </a:lnTo>
                  <a:lnTo>
                    <a:pt x="103243" y="596629"/>
                  </a:lnTo>
                  <a:lnTo>
                    <a:pt x="110269" y="649262"/>
                  </a:lnTo>
                  <a:lnTo>
                    <a:pt x="114171" y="701902"/>
                  </a:lnTo>
                  <a:lnTo>
                    <a:pt x="115327" y="754543"/>
                  </a:lnTo>
                  <a:lnTo>
                    <a:pt x="121259" y="801596"/>
                  </a:lnTo>
                  <a:lnTo>
                    <a:pt x="119246" y="856351"/>
                  </a:lnTo>
                  <a:lnTo>
                    <a:pt x="115813" y="89492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8" name="Group 127"/>
          <p:cNvGrpSpPr/>
          <p:nvPr/>
        </p:nvGrpSpPr>
        <p:grpSpPr>
          <a:xfrm>
            <a:off x="1695088" y="4864165"/>
            <a:ext cx="831752" cy="873867"/>
            <a:chOff x="1695088" y="4864165"/>
            <a:chExt cx="831752" cy="873867"/>
          </a:xfrm>
        </p:grpSpPr>
        <p:sp>
          <p:nvSpPr>
            <p:cNvPr id="124" name="Freeform 123"/>
            <p:cNvSpPr/>
            <p:nvPr/>
          </p:nvSpPr>
          <p:spPr>
            <a:xfrm>
              <a:off x="1895129" y="5316891"/>
              <a:ext cx="94758" cy="21058"/>
            </a:xfrm>
            <a:custGeom>
              <a:avLst/>
              <a:gdLst/>
              <a:ahLst/>
              <a:cxnLst/>
              <a:rect l="0" t="0" r="0" b="0"/>
              <a:pathLst>
                <a:path w="94758" h="21058">
                  <a:moveTo>
                    <a:pt x="94757" y="0"/>
                  </a:moveTo>
                  <a:lnTo>
                    <a:pt x="77989" y="11178"/>
                  </a:lnTo>
                  <a:lnTo>
                    <a:pt x="20337" y="19756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2137285" y="5085264"/>
              <a:ext cx="52643" cy="400084"/>
            </a:xfrm>
            <a:custGeom>
              <a:avLst/>
              <a:gdLst/>
              <a:ahLst/>
              <a:cxnLst/>
              <a:rect l="0" t="0" r="0" b="0"/>
              <a:pathLst>
                <a:path w="52643" h="400084">
                  <a:moveTo>
                    <a:pt x="0" y="0"/>
                  </a:moveTo>
                  <a:lnTo>
                    <a:pt x="5589" y="58617"/>
                  </a:lnTo>
                  <a:lnTo>
                    <a:pt x="10722" y="120026"/>
                  </a:lnTo>
                  <a:lnTo>
                    <a:pt x="18669" y="181550"/>
                  </a:lnTo>
                  <a:lnTo>
                    <a:pt x="20349" y="232387"/>
                  </a:lnTo>
                  <a:lnTo>
                    <a:pt x="23966" y="281375"/>
                  </a:lnTo>
                  <a:lnTo>
                    <a:pt x="35669" y="339850"/>
                  </a:lnTo>
                  <a:lnTo>
                    <a:pt x="52642" y="4000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2368911" y="4895751"/>
              <a:ext cx="157929" cy="842281"/>
            </a:xfrm>
            <a:custGeom>
              <a:avLst/>
              <a:gdLst/>
              <a:ahLst/>
              <a:cxnLst/>
              <a:rect l="0" t="0" r="0" b="0"/>
              <a:pathLst>
                <a:path w="157929" h="842281">
                  <a:moveTo>
                    <a:pt x="0" y="0"/>
                  </a:moveTo>
                  <a:lnTo>
                    <a:pt x="17959" y="62280"/>
                  </a:lnTo>
                  <a:lnTo>
                    <a:pt x="31667" y="116331"/>
                  </a:lnTo>
                  <a:lnTo>
                    <a:pt x="45640" y="166479"/>
                  </a:lnTo>
                  <a:lnTo>
                    <a:pt x="52429" y="224651"/>
                  </a:lnTo>
                  <a:lnTo>
                    <a:pt x="67115" y="283351"/>
                  </a:lnTo>
                  <a:lnTo>
                    <a:pt x="80805" y="344183"/>
                  </a:lnTo>
                  <a:lnTo>
                    <a:pt x="91273" y="402237"/>
                  </a:lnTo>
                  <a:lnTo>
                    <a:pt x="101783" y="460383"/>
                  </a:lnTo>
                  <a:lnTo>
                    <a:pt x="115815" y="519489"/>
                  </a:lnTo>
                  <a:lnTo>
                    <a:pt x="126343" y="572723"/>
                  </a:lnTo>
                  <a:lnTo>
                    <a:pt x="133752" y="632950"/>
                  </a:lnTo>
                  <a:lnTo>
                    <a:pt x="139066" y="685890"/>
                  </a:lnTo>
                  <a:lnTo>
                    <a:pt x="144930" y="733161"/>
                  </a:lnTo>
                  <a:lnTo>
                    <a:pt x="146668" y="785382"/>
                  </a:lnTo>
                  <a:lnTo>
                    <a:pt x="150302" y="821132"/>
                  </a:lnTo>
                  <a:lnTo>
                    <a:pt x="157928" y="84228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1695088" y="4864165"/>
              <a:ext cx="105286" cy="873867"/>
            </a:xfrm>
            <a:custGeom>
              <a:avLst/>
              <a:gdLst/>
              <a:ahLst/>
              <a:cxnLst/>
              <a:rect l="0" t="0" r="0" b="0"/>
              <a:pathLst>
                <a:path w="105286" h="873867">
                  <a:moveTo>
                    <a:pt x="0" y="0"/>
                  </a:moveTo>
                  <a:lnTo>
                    <a:pt x="5589" y="62093"/>
                  </a:lnTo>
                  <a:lnTo>
                    <a:pt x="18211" y="121911"/>
                  </a:lnTo>
                  <a:lnTo>
                    <a:pt x="26084" y="181619"/>
                  </a:lnTo>
                  <a:lnTo>
                    <a:pt x="35544" y="229938"/>
                  </a:lnTo>
                  <a:lnTo>
                    <a:pt x="40167" y="286889"/>
                  </a:lnTo>
                  <a:lnTo>
                    <a:pt x="47126" y="342628"/>
                  </a:lnTo>
                  <a:lnTo>
                    <a:pt x="51008" y="396188"/>
                  </a:lnTo>
                  <a:lnTo>
                    <a:pt x="52158" y="454691"/>
                  </a:lnTo>
                  <a:lnTo>
                    <a:pt x="58088" y="510890"/>
                  </a:lnTo>
                  <a:lnTo>
                    <a:pt x="69402" y="568980"/>
                  </a:lnTo>
                  <a:lnTo>
                    <a:pt x="73596" y="623262"/>
                  </a:lnTo>
                  <a:lnTo>
                    <a:pt x="81727" y="678080"/>
                  </a:lnTo>
                  <a:lnTo>
                    <a:pt x="91546" y="737086"/>
                  </a:lnTo>
                  <a:lnTo>
                    <a:pt x="100694" y="790965"/>
                  </a:lnTo>
                  <a:lnTo>
                    <a:pt x="104378" y="845445"/>
                  </a:lnTo>
                  <a:lnTo>
                    <a:pt x="105285" y="87386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29" name="Freeform 128"/>
          <p:cNvSpPr/>
          <p:nvPr/>
        </p:nvSpPr>
        <p:spPr>
          <a:xfrm>
            <a:off x="2042528" y="5801202"/>
            <a:ext cx="42115" cy="410612"/>
          </a:xfrm>
          <a:custGeom>
            <a:avLst/>
            <a:gdLst/>
            <a:ahLst/>
            <a:cxnLst/>
            <a:rect l="0" t="0" r="0" b="0"/>
            <a:pathLst>
              <a:path w="42115" h="410612">
                <a:moveTo>
                  <a:pt x="42114" y="0"/>
                </a:moveTo>
                <a:lnTo>
                  <a:pt x="33781" y="37478"/>
                </a:lnTo>
                <a:lnTo>
                  <a:pt x="24639" y="95315"/>
                </a:lnTo>
                <a:lnTo>
                  <a:pt x="15940" y="156383"/>
                </a:lnTo>
                <a:lnTo>
                  <a:pt x="8122" y="218699"/>
                </a:lnTo>
                <a:lnTo>
                  <a:pt x="4779" y="241089"/>
                </a:lnTo>
                <a:lnTo>
                  <a:pt x="5927" y="284059"/>
                </a:lnTo>
                <a:lnTo>
                  <a:pt x="3804" y="306402"/>
                </a:lnTo>
                <a:lnTo>
                  <a:pt x="5734" y="355755"/>
                </a:lnTo>
                <a:lnTo>
                  <a:pt x="0" y="410611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0" name="Freeform 129"/>
          <p:cNvSpPr/>
          <p:nvPr/>
        </p:nvSpPr>
        <p:spPr>
          <a:xfrm>
            <a:off x="758051" y="4453554"/>
            <a:ext cx="200043" cy="42115"/>
          </a:xfrm>
          <a:custGeom>
            <a:avLst/>
            <a:gdLst/>
            <a:ahLst/>
            <a:cxnLst/>
            <a:rect l="0" t="0" r="0" b="0"/>
            <a:pathLst>
              <a:path w="200043" h="42115">
                <a:moveTo>
                  <a:pt x="200042" y="0"/>
                </a:moveTo>
                <a:lnTo>
                  <a:pt x="146167" y="17959"/>
                </a:lnTo>
                <a:lnTo>
                  <a:pt x="101922" y="28547"/>
                </a:lnTo>
                <a:lnTo>
                  <a:pt x="43058" y="38421"/>
                </a:lnTo>
                <a:lnTo>
                  <a:pt x="0" y="42114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1" name="Freeform 130"/>
          <p:cNvSpPr/>
          <p:nvPr/>
        </p:nvSpPr>
        <p:spPr>
          <a:xfrm>
            <a:off x="1273948" y="5211606"/>
            <a:ext cx="242156" cy="31586"/>
          </a:xfrm>
          <a:custGeom>
            <a:avLst/>
            <a:gdLst/>
            <a:ahLst/>
            <a:cxnLst/>
            <a:rect l="0" t="0" r="0" b="0"/>
            <a:pathLst>
              <a:path w="242156" h="31586">
                <a:moveTo>
                  <a:pt x="242155" y="0"/>
                </a:moveTo>
                <a:lnTo>
                  <a:pt x="204677" y="8333"/>
                </a:lnTo>
                <a:lnTo>
                  <a:pt x="147665" y="15684"/>
                </a:lnTo>
                <a:lnTo>
                  <a:pt x="94549" y="27231"/>
                </a:lnTo>
                <a:lnTo>
                  <a:pt x="36397" y="30725"/>
                </a:lnTo>
                <a:lnTo>
                  <a:pt x="0" y="31585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2" name="Freeform 131"/>
          <p:cNvSpPr/>
          <p:nvPr/>
        </p:nvSpPr>
        <p:spPr>
          <a:xfrm>
            <a:off x="1674031" y="5895958"/>
            <a:ext cx="210571" cy="21058"/>
          </a:xfrm>
          <a:custGeom>
            <a:avLst/>
            <a:gdLst/>
            <a:ahLst/>
            <a:cxnLst/>
            <a:rect l="0" t="0" r="0" b="0"/>
            <a:pathLst>
              <a:path w="210571" h="21058">
                <a:moveTo>
                  <a:pt x="210570" y="0"/>
                </a:moveTo>
                <a:lnTo>
                  <a:pt x="148289" y="16789"/>
                </a:lnTo>
                <a:lnTo>
                  <a:pt x="91119" y="20214"/>
                </a:lnTo>
                <a:lnTo>
                  <a:pt x="29437" y="20891"/>
                </a:lnTo>
                <a:lnTo>
                  <a:pt x="0" y="21057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</Words>
  <Application>Microsoft Office PowerPoint</Application>
  <PresentationFormat>Custom</PresentationFormat>
  <Paragraphs>2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2" baseType="lpstr">
      <vt:lpstr>Arial</vt:lpstr>
      <vt:lpstr>Calibri</vt:lpstr>
      <vt:lpstr>Office Theme</vt:lpstr>
      <vt:lpstr>1.3 – Evaluating Expressions</vt:lpstr>
      <vt:lpstr>Slide 2</vt:lpstr>
      <vt:lpstr>Slide 3</vt:lpstr>
      <vt:lpstr>Slide 4</vt:lpstr>
      <vt:lpstr>Slide 5</vt:lpstr>
      <vt:lpstr>1.4 – Integers and Absolute Value</vt:lpstr>
      <vt:lpstr>Slide 7</vt:lpstr>
      <vt:lpstr>Slide 8</vt:lpstr>
      <vt:lpstr>Slide 9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terrymcconeghymc</dc:creator>
  <cp:lastModifiedBy>terrymcconeghymc</cp:lastModifiedBy>
  <cp:revision>2</cp:revision>
  <dcterms:created xsi:type="dcterms:W3CDTF">2013-09-05T15:05:35Z</dcterms:created>
  <dcterms:modified xsi:type="dcterms:W3CDTF">2013-09-09T15:01:27Z</dcterms:modified>
</cp:coreProperties>
</file>